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9" autoAdjust="0"/>
    <p:restoredTop sz="95994" autoAdjust="0"/>
  </p:normalViewPr>
  <p:slideViewPr>
    <p:cSldViewPr snapToGrid="0" snapToObjects="1">
      <p:cViewPr varScale="1">
        <p:scale>
          <a:sx n="96" d="100"/>
          <a:sy n="96" d="100"/>
        </p:scale>
        <p:origin x="208" y="33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637BCD-91DC-48AA-8592-EE6B32EE0BB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A14FE31-7E38-43E2-93EF-9454F7A081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Dealing</a:t>
          </a:r>
          <a:r>
            <a:rPr lang="en-US" baseline="0" dirty="0"/>
            <a:t> with files, is the heart of most programs.</a:t>
          </a:r>
          <a:endParaRPr lang="en-US" dirty="0"/>
        </a:p>
      </dgm:t>
    </dgm:pt>
    <dgm:pt modelId="{73845234-B0E1-4038-B1BE-6DC6B9AA0610}" type="parTrans" cxnId="{ED7B269C-5D7A-49D3-9D3B-C6FD60486E2F}">
      <dgm:prSet/>
      <dgm:spPr/>
      <dgm:t>
        <a:bodyPr/>
        <a:lstStyle/>
        <a:p>
          <a:endParaRPr lang="en-US"/>
        </a:p>
      </dgm:t>
    </dgm:pt>
    <dgm:pt modelId="{E820292E-9CC5-4B3B-9112-B8144A6CBD85}" type="sibTrans" cxnId="{ED7B269C-5D7A-49D3-9D3B-C6FD60486E2F}">
      <dgm:prSet/>
      <dgm:spPr/>
      <dgm:t>
        <a:bodyPr/>
        <a:lstStyle/>
        <a:p>
          <a:endParaRPr lang="en-US"/>
        </a:p>
      </dgm:t>
    </dgm:pt>
    <dgm:pt modelId="{A18D7306-BFD3-4F91-ABE7-C795841B37DA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18D0432-6D87-4242-AE76-0BD9AC60108C}" type="parTrans" cxnId="{1F056CC4-9F8D-4BCF-B14E-6CCC866B3AC3}">
      <dgm:prSet/>
      <dgm:spPr/>
      <dgm:t>
        <a:bodyPr/>
        <a:lstStyle/>
        <a:p>
          <a:endParaRPr lang="en-US"/>
        </a:p>
      </dgm:t>
    </dgm:pt>
    <dgm:pt modelId="{8BD972F3-AA5E-4452-93D2-3D62490E126C}" type="sibTrans" cxnId="{1F056CC4-9F8D-4BCF-B14E-6CCC866B3AC3}">
      <dgm:prSet/>
      <dgm:spPr/>
      <dgm:t>
        <a:bodyPr/>
        <a:lstStyle/>
        <a:p>
          <a:endParaRPr lang="en-US"/>
        </a:p>
      </dgm:t>
    </dgm:pt>
    <dgm:pt modelId="{06B25336-096F-416D-8F70-54E9ED2812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You can follow along yourself!</a:t>
          </a:r>
        </a:p>
      </dgm:t>
    </dgm:pt>
    <dgm:pt modelId="{7C81CF36-676E-4767-AFC3-0AB183709EA9}" type="parTrans" cxnId="{A837595E-4B62-4347-BF22-572204D8947B}">
      <dgm:prSet/>
      <dgm:spPr/>
      <dgm:t>
        <a:bodyPr/>
        <a:lstStyle/>
        <a:p>
          <a:endParaRPr lang="en-US"/>
        </a:p>
      </dgm:t>
    </dgm:pt>
    <dgm:pt modelId="{EE7FB363-51CA-49F4-A177-52B017771FBC}" type="sibTrans" cxnId="{A837595E-4B62-4347-BF22-572204D8947B}">
      <dgm:prSet/>
      <dgm:spPr/>
      <dgm:t>
        <a:bodyPr/>
        <a:lstStyle/>
        <a:p>
          <a:endParaRPr lang="en-US"/>
        </a:p>
      </dgm:t>
    </dgm:pt>
    <dgm:pt modelId="{96AA70F4-EC90-46CA-95AC-7A1F47958863}" type="pres">
      <dgm:prSet presAssocID="{F3637BCD-91DC-48AA-8592-EE6B32EE0BB5}" presName="root" presStyleCnt="0">
        <dgm:presLayoutVars>
          <dgm:dir/>
          <dgm:resizeHandles val="exact"/>
        </dgm:presLayoutVars>
      </dgm:prSet>
      <dgm:spPr/>
    </dgm:pt>
    <dgm:pt modelId="{48C57EF0-39EF-8048-B972-126B61A21A65}" type="pres">
      <dgm:prSet presAssocID="{EA14FE31-7E38-43E2-93EF-9454F7A081DF}" presName="compNode" presStyleCnt="0"/>
      <dgm:spPr/>
    </dgm:pt>
    <dgm:pt modelId="{815A3D14-EAE4-3040-80FE-66B8BAFAE940}" type="pres">
      <dgm:prSet presAssocID="{EA14FE31-7E38-43E2-93EF-9454F7A081DF}" presName="bgRect" presStyleLbl="bgShp" presStyleIdx="0" presStyleCnt="2" custLinFactNeighborX="987" custLinFactNeighborY="-1621"/>
      <dgm:spPr/>
    </dgm:pt>
    <dgm:pt modelId="{BE49EED1-75C8-B049-AEE5-1266A49B6D70}" type="pres">
      <dgm:prSet presAssocID="{EA14FE31-7E38-43E2-93EF-9454F7A081DF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18B278C-D712-BB41-B663-B46AD0B5BE52}" type="pres">
      <dgm:prSet presAssocID="{EA14FE31-7E38-43E2-93EF-9454F7A081DF}" presName="spaceRect" presStyleCnt="0"/>
      <dgm:spPr/>
    </dgm:pt>
    <dgm:pt modelId="{D809E60A-2F91-DD4A-A306-274EDBD1B106}" type="pres">
      <dgm:prSet presAssocID="{EA14FE31-7E38-43E2-93EF-9454F7A081DF}" presName="parTx" presStyleLbl="revTx" presStyleIdx="0" presStyleCnt="3">
        <dgm:presLayoutVars>
          <dgm:chMax val="0"/>
          <dgm:chPref val="0"/>
        </dgm:presLayoutVars>
      </dgm:prSet>
      <dgm:spPr/>
    </dgm:pt>
    <dgm:pt modelId="{3C4F2C95-6C72-6347-88EA-08306F5A736C}" type="pres">
      <dgm:prSet presAssocID="{EA14FE31-7E38-43E2-93EF-9454F7A081DF}" presName="desTx" presStyleLbl="revTx" presStyleIdx="1" presStyleCnt="3">
        <dgm:presLayoutVars/>
      </dgm:prSet>
      <dgm:spPr/>
    </dgm:pt>
    <dgm:pt modelId="{05DA5D97-AEFA-9B4C-90E0-237E43B51234}" type="pres">
      <dgm:prSet presAssocID="{E820292E-9CC5-4B3B-9112-B8144A6CBD85}" presName="sibTrans" presStyleCnt="0"/>
      <dgm:spPr/>
    </dgm:pt>
    <dgm:pt modelId="{2B3A43C8-544C-4F6D-8B48-2D2A5F7F1EC4}" type="pres">
      <dgm:prSet presAssocID="{06B25336-096F-416D-8F70-54E9ED281287}" presName="compNode" presStyleCnt="0"/>
      <dgm:spPr/>
    </dgm:pt>
    <dgm:pt modelId="{9875BC06-992D-4DB3-ACA6-FBFE7C33A18F}" type="pres">
      <dgm:prSet presAssocID="{06B25336-096F-416D-8F70-54E9ED281287}" presName="bgRect" presStyleLbl="bgShp" presStyleIdx="1" presStyleCnt="2"/>
      <dgm:spPr/>
    </dgm:pt>
    <dgm:pt modelId="{05E5D9EB-EA28-4542-83B6-BC2B49EEF3D3}" type="pres">
      <dgm:prSet presAssocID="{06B25336-096F-416D-8F70-54E9ED28128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64A07345-B43D-4B9C-88DD-0326C905581C}" type="pres">
      <dgm:prSet presAssocID="{06B25336-096F-416D-8F70-54E9ED281287}" presName="spaceRect" presStyleCnt="0"/>
      <dgm:spPr/>
    </dgm:pt>
    <dgm:pt modelId="{EF1724F4-AFD2-4E97-AD1F-9DA73C5A37B9}" type="pres">
      <dgm:prSet presAssocID="{06B25336-096F-416D-8F70-54E9ED28128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837595E-4B62-4347-BF22-572204D8947B}" srcId="{F3637BCD-91DC-48AA-8592-EE6B32EE0BB5}" destId="{06B25336-096F-416D-8F70-54E9ED281287}" srcOrd="1" destOrd="0" parTransId="{7C81CF36-676E-4767-AFC3-0AB183709EA9}" sibTransId="{EE7FB363-51CA-49F4-A177-52B017771FBC}"/>
    <dgm:cxn modelId="{61C42E72-47C0-2747-968E-D11308B99D38}" type="presOf" srcId="{EA14FE31-7E38-43E2-93EF-9454F7A081DF}" destId="{D809E60A-2F91-DD4A-A306-274EDBD1B106}" srcOrd="0" destOrd="0" presId="urn:microsoft.com/office/officeart/2018/2/layout/IconVerticalSolidList"/>
    <dgm:cxn modelId="{1E0B6B8E-F1CA-4600-BCA4-198CC08A52BA}" type="presOf" srcId="{06B25336-096F-416D-8F70-54E9ED281287}" destId="{EF1724F4-AFD2-4E97-AD1F-9DA73C5A37B9}" srcOrd="0" destOrd="0" presId="urn:microsoft.com/office/officeart/2018/2/layout/IconVerticalSolidList"/>
    <dgm:cxn modelId="{ED7B269C-5D7A-49D3-9D3B-C6FD60486E2F}" srcId="{F3637BCD-91DC-48AA-8592-EE6B32EE0BB5}" destId="{EA14FE31-7E38-43E2-93EF-9454F7A081DF}" srcOrd="0" destOrd="0" parTransId="{73845234-B0E1-4038-B1BE-6DC6B9AA0610}" sibTransId="{E820292E-9CC5-4B3B-9112-B8144A6CBD85}"/>
    <dgm:cxn modelId="{1F056CC4-9F8D-4BCF-B14E-6CCC866B3AC3}" srcId="{EA14FE31-7E38-43E2-93EF-9454F7A081DF}" destId="{A18D7306-BFD3-4F91-ABE7-C795841B37DA}" srcOrd="0" destOrd="0" parTransId="{C18D0432-6D87-4242-AE76-0BD9AC60108C}" sibTransId="{8BD972F3-AA5E-4452-93D2-3D62490E126C}"/>
    <dgm:cxn modelId="{39BC2ADD-17E9-4B00-900C-FAA32E36E13D}" type="presOf" srcId="{F3637BCD-91DC-48AA-8592-EE6B32EE0BB5}" destId="{96AA70F4-EC90-46CA-95AC-7A1F47958863}" srcOrd="0" destOrd="0" presId="urn:microsoft.com/office/officeart/2018/2/layout/IconVerticalSolidList"/>
    <dgm:cxn modelId="{D91005FA-AA09-ED46-812F-4532167A8AAE}" type="presOf" srcId="{A18D7306-BFD3-4F91-ABE7-C795841B37DA}" destId="{3C4F2C95-6C72-6347-88EA-08306F5A736C}" srcOrd="0" destOrd="0" presId="urn:microsoft.com/office/officeart/2018/2/layout/IconVerticalSolidList"/>
    <dgm:cxn modelId="{A907ADFB-D79D-1C49-BD7E-5BB7A4DBC477}" type="presParOf" srcId="{96AA70F4-EC90-46CA-95AC-7A1F47958863}" destId="{48C57EF0-39EF-8048-B972-126B61A21A65}" srcOrd="0" destOrd="0" presId="urn:microsoft.com/office/officeart/2018/2/layout/IconVerticalSolidList"/>
    <dgm:cxn modelId="{E5B65298-9227-A948-ABF0-BCA4C92AA135}" type="presParOf" srcId="{48C57EF0-39EF-8048-B972-126B61A21A65}" destId="{815A3D14-EAE4-3040-80FE-66B8BAFAE940}" srcOrd="0" destOrd="0" presId="urn:microsoft.com/office/officeart/2018/2/layout/IconVerticalSolidList"/>
    <dgm:cxn modelId="{99CDD5FA-6B17-2A41-B4FB-9A58AF25EC91}" type="presParOf" srcId="{48C57EF0-39EF-8048-B972-126B61A21A65}" destId="{BE49EED1-75C8-B049-AEE5-1266A49B6D70}" srcOrd="1" destOrd="0" presId="urn:microsoft.com/office/officeart/2018/2/layout/IconVerticalSolidList"/>
    <dgm:cxn modelId="{C4C86BF0-48DB-314E-9931-28D78363B19A}" type="presParOf" srcId="{48C57EF0-39EF-8048-B972-126B61A21A65}" destId="{318B278C-D712-BB41-B663-B46AD0B5BE52}" srcOrd="2" destOrd="0" presId="urn:microsoft.com/office/officeart/2018/2/layout/IconVerticalSolidList"/>
    <dgm:cxn modelId="{93D7061D-8135-B949-8DE3-693CFFDE12DE}" type="presParOf" srcId="{48C57EF0-39EF-8048-B972-126B61A21A65}" destId="{D809E60A-2F91-DD4A-A306-274EDBD1B106}" srcOrd="3" destOrd="0" presId="urn:microsoft.com/office/officeart/2018/2/layout/IconVerticalSolidList"/>
    <dgm:cxn modelId="{1086AC18-3E23-2541-9A19-9CCE3A6D3AB6}" type="presParOf" srcId="{48C57EF0-39EF-8048-B972-126B61A21A65}" destId="{3C4F2C95-6C72-6347-88EA-08306F5A736C}" srcOrd="4" destOrd="0" presId="urn:microsoft.com/office/officeart/2018/2/layout/IconVerticalSolidList"/>
    <dgm:cxn modelId="{988AC825-A0F1-2047-9946-B2D2EABB6F3A}" type="presParOf" srcId="{96AA70F4-EC90-46CA-95AC-7A1F47958863}" destId="{05DA5D97-AEFA-9B4C-90E0-237E43B51234}" srcOrd="1" destOrd="0" presId="urn:microsoft.com/office/officeart/2018/2/layout/IconVerticalSolidList"/>
    <dgm:cxn modelId="{74D6F42B-B4F7-4B5C-B25F-63AA31636585}" type="presParOf" srcId="{96AA70F4-EC90-46CA-95AC-7A1F47958863}" destId="{2B3A43C8-544C-4F6D-8B48-2D2A5F7F1EC4}" srcOrd="2" destOrd="0" presId="urn:microsoft.com/office/officeart/2018/2/layout/IconVerticalSolidList"/>
    <dgm:cxn modelId="{F9DD139F-FBD2-42C9-8F84-7164733E0A78}" type="presParOf" srcId="{2B3A43C8-544C-4F6D-8B48-2D2A5F7F1EC4}" destId="{9875BC06-992D-4DB3-ACA6-FBFE7C33A18F}" srcOrd="0" destOrd="0" presId="urn:microsoft.com/office/officeart/2018/2/layout/IconVerticalSolidList"/>
    <dgm:cxn modelId="{13A43649-3FF2-478A-A27B-A06A40AEFE71}" type="presParOf" srcId="{2B3A43C8-544C-4F6D-8B48-2D2A5F7F1EC4}" destId="{05E5D9EB-EA28-4542-83B6-BC2B49EEF3D3}" srcOrd="1" destOrd="0" presId="urn:microsoft.com/office/officeart/2018/2/layout/IconVerticalSolidList"/>
    <dgm:cxn modelId="{38A652CA-26F8-4F49-9832-A871F6D7E9D6}" type="presParOf" srcId="{2B3A43C8-544C-4F6D-8B48-2D2A5F7F1EC4}" destId="{64A07345-B43D-4B9C-88DD-0326C905581C}" srcOrd="2" destOrd="0" presId="urn:microsoft.com/office/officeart/2018/2/layout/IconVerticalSolidList"/>
    <dgm:cxn modelId="{2D3F784F-8370-4964-B1E8-5C3304190E42}" type="presParOf" srcId="{2B3A43C8-544C-4F6D-8B48-2D2A5F7F1EC4}" destId="{EF1724F4-AFD2-4E97-AD1F-9DA73C5A37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A3D14-EAE4-3040-80FE-66B8BAFAE940}">
      <dsp:nvSpPr>
        <dsp:cNvPr id="0" name=""/>
        <dsp:cNvSpPr/>
      </dsp:nvSpPr>
      <dsp:spPr>
        <a:xfrm>
          <a:off x="0" y="787595"/>
          <a:ext cx="6863004" cy="149887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9EED1-75C8-B049-AEE5-1266A49B6D70}">
      <dsp:nvSpPr>
        <dsp:cNvPr id="0" name=""/>
        <dsp:cNvSpPr/>
      </dsp:nvSpPr>
      <dsp:spPr>
        <a:xfrm>
          <a:off x="453410" y="1149140"/>
          <a:ext cx="824383" cy="82438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9E60A-2F91-DD4A-A306-274EDBD1B106}">
      <dsp:nvSpPr>
        <dsp:cNvPr id="0" name=""/>
        <dsp:cNvSpPr/>
      </dsp:nvSpPr>
      <dsp:spPr>
        <a:xfrm>
          <a:off x="1731205" y="811892"/>
          <a:ext cx="3088351" cy="14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1" tIns="158631" rIns="158631" bIns="15863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Dealing</a:t>
          </a:r>
          <a:r>
            <a:rPr lang="en-US" sz="2500" kern="1200" baseline="0" dirty="0"/>
            <a:t> with files, is the heart of most programs.</a:t>
          </a:r>
          <a:endParaRPr lang="en-US" sz="2500" kern="1200" dirty="0"/>
        </a:p>
      </dsp:txBody>
      <dsp:txXfrm>
        <a:off x="1731205" y="811892"/>
        <a:ext cx="3088351" cy="1498878"/>
      </dsp:txXfrm>
    </dsp:sp>
    <dsp:sp modelId="{3C4F2C95-6C72-6347-88EA-08306F5A736C}">
      <dsp:nvSpPr>
        <dsp:cNvPr id="0" name=""/>
        <dsp:cNvSpPr/>
      </dsp:nvSpPr>
      <dsp:spPr>
        <a:xfrm>
          <a:off x="4819556" y="811892"/>
          <a:ext cx="2043447" cy="14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1" tIns="158631" rIns="158631" bIns="15863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819556" y="811892"/>
        <a:ext cx="2043447" cy="1498878"/>
      </dsp:txXfrm>
    </dsp:sp>
    <dsp:sp modelId="{9875BC06-992D-4DB3-ACA6-FBFE7C33A18F}">
      <dsp:nvSpPr>
        <dsp:cNvPr id="0" name=""/>
        <dsp:cNvSpPr/>
      </dsp:nvSpPr>
      <dsp:spPr>
        <a:xfrm>
          <a:off x="0" y="2685491"/>
          <a:ext cx="6863004" cy="149887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E5D9EB-EA28-4542-83B6-BC2B49EEF3D3}">
      <dsp:nvSpPr>
        <dsp:cNvPr id="0" name=""/>
        <dsp:cNvSpPr/>
      </dsp:nvSpPr>
      <dsp:spPr>
        <a:xfrm>
          <a:off x="453410" y="3022739"/>
          <a:ext cx="824383" cy="8243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724F4-AFD2-4E97-AD1F-9DA73C5A37B9}">
      <dsp:nvSpPr>
        <dsp:cNvPr id="0" name=""/>
        <dsp:cNvSpPr/>
      </dsp:nvSpPr>
      <dsp:spPr>
        <a:xfrm>
          <a:off x="1731205" y="2685491"/>
          <a:ext cx="5131798" cy="14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1" tIns="158631" rIns="158631" bIns="15863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You can follow along yourself!</a:t>
          </a:r>
        </a:p>
      </dsp:txBody>
      <dsp:txXfrm>
        <a:off x="1731205" y="2685491"/>
        <a:ext cx="5131798" cy="1498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HFyaW50GFOs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You are being tracked!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48328"/>
          </a:xfrm>
        </p:spPr>
        <p:txBody>
          <a:bodyPr/>
          <a:lstStyle/>
          <a:p>
            <a:r>
              <a:rPr lang="en-US" dirty="0"/>
              <a:t>Discussion: What are some of your favorite memes? Why? How many are ones you forward on </a:t>
            </a:r>
            <a:r>
              <a:rPr lang="en-US" dirty="0" err="1"/>
              <a:t>facebook</a:t>
            </a:r>
            <a:r>
              <a:rPr lang="en-US" dirty="0"/>
              <a:t> or </a:t>
            </a:r>
            <a:r>
              <a:rPr lang="en-US" dirty="0" err="1"/>
              <a:t>instagram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D84935-DD61-F445-979C-D029FEFCB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ads follow you around the internet</a:t>
            </a:r>
          </a:p>
        </p:txBody>
      </p:sp>
      <p:pic>
        <p:nvPicPr>
          <p:cNvPr id="6" name="Online Media 5" descr="How ads follow you around the internet">
            <a:hlinkClick r:id="" action="ppaction://media"/>
            <a:extLst>
              <a:ext uri="{FF2B5EF4-FFF2-40B4-BE49-F238E27FC236}">
                <a16:creationId xmlns:a16="http://schemas.microsoft.com/office/drawing/2014/main" id="{CA6607B1-CB64-A64F-A9F6-F97D8392AB2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38305" y="0"/>
            <a:ext cx="11940988" cy="671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1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29D101-92A6-6546-B54B-F61ACAC7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A954F-66BB-4343-8E57-2791E930FB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12561453" cy="5668218"/>
          </a:xfrm>
        </p:spPr>
        <p:txBody>
          <a:bodyPr/>
          <a:lstStyle/>
          <a:p>
            <a:r>
              <a:rPr lang="en-US" dirty="0"/>
              <a:t>Cookies are files stored on your computer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provide “State” to your websites</a:t>
            </a:r>
          </a:p>
          <a:p>
            <a:pPr lvl="1"/>
            <a:r>
              <a:rPr lang="en-US" dirty="0"/>
              <a:t>Remembering that you are there, information about you,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Are being used to track you for advertising</a:t>
            </a:r>
          </a:p>
          <a:p>
            <a:pPr lvl="1"/>
            <a:r>
              <a:rPr lang="en-US" dirty="0"/>
              <a:t>Can also be used to track you for other purposes</a:t>
            </a:r>
          </a:p>
          <a:p>
            <a:r>
              <a:rPr lang="en-US" dirty="0"/>
              <a:t>Discussion:</a:t>
            </a:r>
          </a:p>
          <a:p>
            <a:pPr lvl="1"/>
            <a:r>
              <a:rPr lang="en-US" dirty="0"/>
              <a:t>What are some ways to prevent ads from tracking you?</a:t>
            </a:r>
          </a:p>
          <a:p>
            <a:pPr lvl="2"/>
            <a:r>
              <a:rPr lang="en-US" dirty="0"/>
              <a:t>Look some up, discuss together</a:t>
            </a:r>
          </a:p>
          <a:p>
            <a:pPr lvl="3"/>
            <a:r>
              <a:rPr lang="en-US" dirty="0"/>
              <a:t>Pros and Cons!</a:t>
            </a:r>
          </a:p>
          <a:p>
            <a:pPr lvl="2"/>
            <a:r>
              <a:rPr lang="en-US" dirty="0"/>
              <a:t>Really, no exact answer yet!</a:t>
            </a:r>
          </a:p>
          <a:p>
            <a:pPr lvl="2"/>
            <a:r>
              <a:rPr lang="en-US" dirty="0"/>
              <a:t>Why for every benefit, there is a con. Ad blockers may also block site content for example. </a:t>
            </a:r>
          </a:p>
          <a:p>
            <a:pPr lvl="1"/>
            <a:r>
              <a:rPr lang="en-US" dirty="0"/>
              <a:t>Open your discussion to another group / report what you put together</a:t>
            </a:r>
          </a:p>
        </p:txBody>
      </p:sp>
    </p:spTree>
    <p:extLst>
      <p:ext uri="{BB962C8B-B14F-4D97-AF65-F5344CB8AC3E}">
        <p14:creationId xmlns:p14="http://schemas.microsoft.com/office/powerpoint/2010/main" val="366013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9C0D-7A70-3F4A-B680-FB2F1F8C8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 In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B0D52-4B4E-C74E-9C1C-047D3E3552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174669"/>
          </a:xfrm>
        </p:spPr>
        <p:txBody>
          <a:bodyPr/>
          <a:lstStyle/>
          <a:p>
            <a:r>
              <a:rPr lang="en-US" dirty="0"/>
              <a:t>The TA will SSH into a CS machine</a:t>
            </a:r>
          </a:p>
          <a:p>
            <a:pPr lvl="1"/>
            <a:r>
              <a:rPr lang="en-US" dirty="0"/>
              <a:t>You can attempt to follow on your own computer</a:t>
            </a:r>
          </a:p>
          <a:p>
            <a:pPr lvl="1"/>
            <a:r>
              <a:rPr lang="en-US" dirty="0"/>
              <a:t>Or even SSH into a CS machine if you have it setup</a:t>
            </a:r>
          </a:p>
          <a:p>
            <a:r>
              <a:rPr lang="en-US" dirty="0"/>
              <a:t>Work in pairs! </a:t>
            </a:r>
          </a:p>
          <a:p>
            <a:r>
              <a:rPr lang="en-US" dirty="0"/>
              <a:t>Common Linux Commands</a:t>
            </a:r>
          </a:p>
          <a:p>
            <a:pPr lvl="1"/>
            <a:r>
              <a:rPr lang="en-US" dirty="0"/>
              <a:t>ls</a:t>
            </a:r>
          </a:p>
          <a:p>
            <a:pPr lvl="1"/>
            <a:r>
              <a:rPr lang="en-US" dirty="0"/>
              <a:t>cd</a:t>
            </a:r>
          </a:p>
          <a:p>
            <a:pPr lvl="1"/>
            <a:r>
              <a:rPr lang="en-US" dirty="0" err="1"/>
              <a:t>mkdir</a:t>
            </a:r>
            <a:endParaRPr lang="en-US" dirty="0"/>
          </a:p>
          <a:p>
            <a:pPr lvl="1"/>
            <a:r>
              <a:rPr lang="en-US" dirty="0" err="1"/>
              <a:t>pwd</a:t>
            </a:r>
            <a:endParaRPr lang="en-US" dirty="0"/>
          </a:p>
          <a:p>
            <a:r>
              <a:rPr lang="en-US" dirty="0"/>
              <a:t>nano/</a:t>
            </a:r>
            <a:r>
              <a:rPr lang="en-US" dirty="0" err="1"/>
              <a:t>pico</a:t>
            </a:r>
            <a:r>
              <a:rPr lang="en-US" dirty="0"/>
              <a:t> – two command line editors for </a:t>
            </a:r>
            <a:r>
              <a:rPr lang="en-US" dirty="0" err="1"/>
              <a:t>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2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50C0B-886E-FB4D-A796-572DA324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DBD56-58B0-0744-AD92-C717CFCE12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261120"/>
          </a:xfrm>
        </p:spPr>
        <p:txBody>
          <a:bodyPr/>
          <a:lstStyle/>
          <a:p>
            <a:r>
              <a:rPr lang="en-US" dirty="0"/>
              <a:t>nano/</a:t>
            </a:r>
            <a:r>
              <a:rPr lang="en-US" dirty="0" err="1"/>
              <a:t>pico</a:t>
            </a:r>
            <a:r>
              <a:rPr lang="en-US" dirty="0"/>
              <a:t> – </a:t>
            </a:r>
            <a:r>
              <a:rPr lang="en-US" dirty="0" err="1"/>
              <a:t>Names.txt</a:t>
            </a:r>
            <a:endParaRPr lang="en-US" dirty="0"/>
          </a:p>
          <a:p>
            <a:pPr lvl="1"/>
            <a:r>
              <a:rPr lang="en-US" dirty="0"/>
              <a:t>create a list of names (give the TA a theme). </a:t>
            </a:r>
            <a:r>
              <a:rPr lang="en-US" dirty="0" err="1"/>
              <a:t>Names.txt</a:t>
            </a:r>
            <a:endParaRPr lang="en-US" dirty="0"/>
          </a:p>
          <a:p>
            <a:r>
              <a:rPr lang="en-US" dirty="0"/>
              <a:t>nano/</a:t>
            </a:r>
            <a:r>
              <a:rPr lang="en-US" dirty="0" err="1"/>
              <a:t>pico</a:t>
            </a:r>
            <a:r>
              <a:rPr lang="en-US" dirty="0"/>
              <a:t> – Session10.java</a:t>
            </a:r>
          </a:p>
          <a:p>
            <a:pPr lvl="1"/>
            <a:r>
              <a:rPr lang="en-US" dirty="0"/>
              <a:t>create Session10.java</a:t>
            </a:r>
          </a:p>
          <a:p>
            <a:pPr lvl="1"/>
            <a:r>
              <a:rPr lang="en-US" dirty="0"/>
              <a:t>use this class, to read through the list of names! (calling </a:t>
            </a:r>
            <a:r>
              <a:rPr lang="en-US" dirty="0" err="1"/>
              <a:t>nextLine</a:t>
            </a:r>
            <a:r>
              <a:rPr lang="en-US" dirty="0"/>
              <a:t>()), and prints them out as is to the screen.</a:t>
            </a:r>
          </a:p>
          <a:p>
            <a:r>
              <a:rPr lang="en-US" dirty="0"/>
              <a:t>to run the program</a:t>
            </a:r>
          </a:p>
          <a:p>
            <a:pPr lvl="1"/>
            <a:r>
              <a:rPr lang="en-US" dirty="0" err="1"/>
              <a:t>javac</a:t>
            </a:r>
            <a:r>
              <a:rPr lang="en-US" dirty="0"/>
              <a:t> Session10.java – compiles the java file</a:t>
            </a:r>
          </a:p>
          <a:p>
            <a:pPr lvl="1"/>
            <a:r>
              <a:rPr lang="en-US" dirty="0"/>
              <a:t>java Session – runs the program</a:t>
            </a:r>
          </a:p>
          <a:p>
            <a:r>
              <a:rPr lang="en-US" dirty="0"/>
              <a:t>You essentially wrote “cat”</a:t>
            </a:r>
          </a:p>
          <a:p>
            <a:pPr lvl="1"/>
            <a:r>
              <a:rPr lang="en-US" dirty="0"/>
              <a:t>another </a:t>
            </a:r>
            <a:r>
              <a:rPr lang="en-US" dirty="0" err="1"/>
              <a:t>linux</a:t>
            </a:r>
            <a:r>
              <a:rPr lang="en-US" dirty="0"/>
              <a:t> command!</a:t>
            </a:r>
          </a:p>
          <a:p>
            <a:r>
              <a:rPr lang="en-US" dirty="0"/>
              <a:t>Yes, Java is just a series of files!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58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1912-0C99-7741-A57F-4758D59E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 -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6EA95-CE4B-E249-9EB7-DC0B9A4AE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086" y="1463722"/>
            <a:ext cx="6579428" cy="560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0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DA22-A536-E548-847B-FF17ACFA5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484285-A98A-5549-8E8A-3DF57D10B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348" y="1512484"/>
            <a:ext cx="7639602" cy="555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F84-9EEF-5944-A043-BB4693DF7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0029" y="2317590"/>
            <a:ext cx="4227303" cy="128651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Knowledge Checks?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41E6963-9C39-464B-8EE4-5749DECF20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8600" cy="1416285"/>
          </a:xfrm>
        </p:spPr>
        <p:txBody>
          <a:bodyPr/>
          <a:lstStyle/>
          <a:p>
            <a:r>
              <a:rPr lang="en-US" dirty="0"/>
              <a:t>After we work on the webpage, make sure to ask the TAs to walk you through any knowledge checks or lab methods!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96B0170B-7AF6-4FFD-84A2-659C6F1BD4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1606497"/>
              </p:ext>
            </p:extLst>
          </p:nvPr>
        </p:nvGraphicFramePr>
        <p:xfrm>
          <a:off x="1269232" y="1443039"/>
          <a:ext cx="6863004" cy="499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188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349</Words>
  <Application>Microsoft Macintosh PowerPoint</Application>
  <PresentationFormat>Custom</PresentationFormat>
  <Paragraphs>47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How ads follow you around the internet</vt:lpstr>
      <vt:lpstr>Take Away</vt:lpstr>
      <vt:lpstr>File Handling In Java</vt:lpstr>
      <vt:lpstr>Java Program</vt:lpstr>
      <vt:lpstr>Knowledge Check - Methods</vt:lpstr>
      <vt:lpstr>Knowledge Check Files</vt:lpstr>
      <vt:lpstr>Knowledge Checks?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7</cp:revision>
  <dcterms:created xsi:type="dcterms:W3CDTF">2020-10-25T20:13:19Z</dcterms:created>
  <dcterms:modified xsi:type="dcterms:W3CDTF">2021-03-22T23:40:55Z</dcterms:modified>
</cp:coreProperties>
</file>