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8" r:id="rId3"/>
    <p:sldId id="259" r:id="rId4"/>
    <p:sldId id="257" r:id="rId5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92529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53" autoAdjust="0"/>
    <p:restoredTop sz="83537" autoAdjust="0"/>
  </p:normalViewPr>
  <p:slideViewPr>
    <p:cSldViewPr snapToGrid="0" snapToObjects="1">
      <p:cViewPr varScale="1">
        <p:scale>
          <a:sx n="93" d="100"/>
          <a:sy n="93" d="100"/>
        </p:scale>
        <p:origin x="600" y="216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8/30/20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8/30/20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STOP before ‘Responses’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32F50-0B60-B34B-8422-4E195A5AE2C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749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how we represent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32F50-0B60-B34B-8422-4E195A5AE2C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264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872" y="6722002"/>
            <a:ext cx="3562728" cy="7968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1146797" y="7241886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10344104" y="7571897"/>
            <a:ext cx="356272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800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6.xml"/><Relationship Id="rId1" Type="http://schemas.openxmlformats.org/officeDocument/2006/relationships/video" Target="https://www.youtube.com/embed/7fLNVP5yKt0?feature=oembed" TargetMode="External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Methods and Strings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8074" y="5369311"/>
            <a:ext cx="12561452" cy="448392"/>
          </a:xfrm>
        </p:spPr>
        <p:txBody>
          <a:bodyPr/>
          <a:lstStyle/>
          <a:p>
            <a:r>
              <a:rPr lang="en-US" dirty="0"/>
              <a:t>Warm up question – favorite board game?</a:t>
            </a:r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E37A94-67FA-5B4E-A7C1-0DD147BE9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Machines Think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7FD80E-F604-D74D-B5E9-8CAA64A1CD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88842"/>
          </a:xfrm>
        </p:spPr>
        <p:txBody>
          <a:bodyPr/>
          <a:lstStyle/>
          <a:p>
            <a:r>
              <a:rPr lang="en-US" dirty="0"/>
              <a:t>What defines thinking?</a:t>
            </a:r>
          </a:p>
          <a:p>
            <a:pPr lvl="1"/>
            <a:r>
              <a:rPr lang="en-US" dirty="0"/>
              <a:t>How did Alan Turing address this question?</a:t>
            </a:r>
          </a:p>
          <a:p>
            <a:r>
              <a:rPr lang="en-US" dirty="0"/>
              <a:t>John Searle’s Chinese Room</a:t>
            </a:r>
          </a:p>
          <a:p>
            <a:pPr lvl="1"/>
            <a:r>
              <a:rPr lang="en-US" dirty="0"/>
              <a:t>Contradiction to Alan Turing</a:t>
            </a:r>
          </a:p>
          <a:p>
            <a:pPr lvl="1"/>
            <a:r>
              <a:rPr lang="en-US" dirty="0"/>
              <a:t>Let’s watch a video on it!</a:t>
            </a:r>
          </a:p>
        </p:txBody>
      </p:sp>
    </p:spTree>
    <p:extLst>
      <p:ext uri="{BB962C8B-B14F-4D97-AF65-F5344CB8AC3E}">
        <p14:creationId xmlns:p14="http://schemas.microsoft.com/office/powerpoint/2010/main" val="2233607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nline Media 3" descr="AI: Computers and Minds | Philosophy Tube">
            <a:hlinkClick r:id="" action="ppaction://media"/>
            <a:extLst>
              <a:ext uri="{FF2B5EF4-FFF2-40B4-BE49-F238E27FC236}">
                <a16:creationId xmlns:a16="http://schemas.microsoft.com/office/drawing/2014/main" id="{DE843543-6E43-2843-B509-9C5DB73C5AF7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219200" y="0"/>
            <a:ext cx="11379200" cy="6400800"/>
          </a:xfrm>
          <a:prstGeom prst="rect">
            <a:avLst/>
          </a:prstGeom>
          <a:noFill/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D52F2572-2181-4BAC-BFF3-8C7973343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424" y="6654703"/>
            <a:ext cx="13016751" cy="779320"/>
          </a:xfrm>
        </p:spPr>
        <p:txBody>
          <a:bodyPr/>
          <a:lstStyle/>
          <a:p>
            <a:r>
              <a:rPr lang="en-US" dirty="0"/>
              <a:t>Chinese Room – Discussion – Can machines think</a:t>
            </a:r>
          </a:p>
        </p:txBody>
      </p:sp>
    </p:spTree>
    <p:extLst>
      <p:ext uri="{BB962C8B-B14F-4D97-AF65-F5344CB8AC3E}">
        <p14:creationId xmlns:p14="http://schemas.microsoft.com/office/powerpoint/2010/main" val="1607231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DE34A6-3EB7-B945-BE9E-D2E691113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Easier Question - Why Board Games?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C3ED3F-48C0-3E41-AA99-D3D917F124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9624289" cy="6040693"/>
          </a:xfrm>
        </p:spPr>
        <p:txBody>
          <a:bodyPr/>
          <a:lstStyle/>
          <a:p>
            <a:r>
              <a:rPr lang="en-US" dirty="0"/>
              <a:t>Games are </a:t>
            </a:r>
          </a:p>
          <a:p>
            <a:pPr lvl="1"/>
            <a:r>
              <a:rPr lang="en-US" dirty="0"/>
              <a:t>A series of rules</a:t>
            </a:r>
          </a:p>
          <a:p>
            <a:pPr lvl="1"/>
            <a:r>
              <a:rPr lang="en-US" dirty="0"/>
              <a:t>These rules must be done in a specific pattern</a:t>
            </a:r>
          </a:p>
          <a:p>
            <a:pPr lvl="1"/>
            <a:r>
              <a:rPr lang="en-US" dirty="0"/>
              <a:t>Code is like board games</a:t>
            </a:r>
          </a:p>
          <a:p>
            <a:pPr lvl="2"/>
            <a:r>
              <a:rPr lang="en-US" dirty="0"/>
              <a:t>specific rules and patterns </a:t>
            </a:r>
          </a:p>
          <a:p>
            <a:pPr lvl="1"/>
            <a:r>
              <a:rPr lang="en-US" dirty="0"/>
              <a:t>Games were often the first tests of intelligence</a:t>
            </a:r>
          </a:p>
          <a:p>
            <a:pPr lvl="2"/>
            <a:r>
              <a:rPr lang="en-US" dirty="0"/>
              <a:t>Still very hard to solve for some games!</a:t>
            </a:r>
          </a:p>
          <a:p>
            <a:r>
              <a:rPr lang="en-US" dirty="0"/>
              <a:t>Not a board game – but Crossword Puzzles</a:t>
            </a:r>
          </a:p>
          <a:p>
            <a:pPr lvl="1"/>
            <a:r>
              <a:rPr lang="en-US" b="1" dirty="0"/>
              <a:t>String as a collection of ordered characters</a:t>
            </a:r>
          </a:p>
          <a:p>
            <a:pPr lvl="1"/>
            <a:r>
              <a:rPr lang="en-US" dirty="0"/>
              <a:t>Your job - build a crossword puzzle – using terms in this class</a:t>
            </a:r>
          </a:p>
          <a:p>
            <a:pPr lvl="2"/>
            <a:r>
              <a:rPr lang="en-US" dirty="0"/>
              <a:t>or</a:t>
            </a:r>
          </a:p>
          <a:p>
            <a:pPr lvl="1"/>
            <a:r>
              <a:rPr lang="en-US" dirty="0"/>
              <a:t>Play hangman with terms in this class</a:t>
            </a:r>
          </a:p>
          <a:p>
            <a:pPr lvl="2"/>
            <a:r>
              <a:rPr lang="en-US" dirty="0"/>
              <a:t>number the dashes for hangman – but start at 0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54A0BF-314F-CD46-8204-011D26E53E3A}"/>
              </a:ext>
            </a:extLst>
          </p:cNvPr>
          <p:cNvSpPr/>
          <p:nvPr/>
        </p:nvSpPr>
        <p:spPr>
          <a:xfrm>
            <a:off x="10782293" y="2154637"/>
            <a:ext cx="484909" cy="48490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rPr>
              <a:t>i</a:t>
            </a:r>
            <a:endParaRPr lang="en-US" dirty="0">
              <a:solidFill>
                <a:schemeClr val="tx1"/>
              </a:solidFill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8E2581-22BD-4847-BE8E-CC4A5C6D8B86}"/>
              </a:ext>
            </a:extLst>
          </p:cNvPr>
          <p:cNvSpPr/>
          <p:nvPr/>
        </p:nvSpPr>
        <p:spPr>
          <a:xfrm>
            <a:off x="10782293" y="2648737"/>
            <a:ext cx="484909" cy="48490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rPr>
              <a:t>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312BF2-D507-454A-89D9-FC362EB1EE3A}"/>
              </a:ext>
            </a:extLst>
          </p:cNvPr>
          <p:cNvSpPr/>
          <p:nvPr/>
        </p:nvSpPr>
        <p:spPr>
          <a:xfrm>
            <a:off x="10782293" y="3115264"/>
            <a:ext cx="484909" cy="48490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rPr>
              <a:t>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96FE69-117F-C441-98B1-B77260CEF71D}"/>
              </a:ext>
            </a:extLst>
          </p:cNvPr>
          <p:cNvSpPr/>
          <p:nvPr/>
        </p:nvSpPr>
        <p:spPr>
          <a:xfrm>
            <a:off x="9841923" y="3115264"/>
            <a:ext cx="484909" cy="48490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rPr>
              <a:t>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01D6B9-FFC1-5248-9B0D-3CE49A874EB4}"/>
              </a:ext>
            </a:extLst>
          </p:cNvPr>
          <p:cNvSpPr/>
          <p:nvPr/>
        </p:nvSpPr>
        <p:spPr>
          <a:xfrm>
            <a:off x="9332765" y="3115264"/>
            <a:ext cx="484909" cy="48490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rPr>
              <a:t>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E2DF4DF-611D-9340-B4FA-8A9A244639E7}"/>
              </a:ext>
            </a:extLst>
          </p:cNvPr>
          <p:cNvSpPr/>
          <p:nvPr/>
        </p:nvSpPr>
        <p:spPr>
          <a:xfrm>
            <a:off x="11270666" y="3115264"/>
            <a:ext cx="484909" cy="48490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rPr>
              <a:t>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B2848DC-B7A2-B84B-BE7F-AE63112D6813}"/>
              </a:ext>
            </a:extLst>
          </p:cNvPr>
          <p:cNvSpPr/>
          <p:nvPr/>
        </p:nvSpPr>
        <p:spPr>
          <a:xfrm>
            <a:off x="11755574" y="3115264"/>
            <a:ext cx="484909" cy="48490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rPr>
              <a:t>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C6855B7-297D-B74A-897D-1DEEB98B3E63}"/>
              </a:ext>
            </a:extLst>
          </p:cNvPr>
          <p:cNvSpPr/>
          <p:nvPr/>
        </p:nvSpPr>
        <p:spPr>
          <a:xfrm>
            <a:off x="10311242" y="3115264"/>
            <a:ext cx="484909" cy="48490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rPr>
              <a:t>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FCEE233-A0CA-7741-BF7F-83154CEC1C5D}"/>
              </a:ext>
            </a:extLst>
          </p:cNvPr>
          <p:cNvSpPr/>
          <p:nvPr/>
        </p:nvSpPr>
        <p:spPr>
          <a:xfrm>
            <a:off x="9332765" y="4569991"/>
            <a:ext cx="484909" cy="48490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rPr>
              <a:t>i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9D99922-5779-F841-B5DF-ED0E2DC5BA07}"/>
              </a:ext>
            </a:extLst>
          </p:cNvPr>
          <p:cNvSpPr/>
          <p:nvPr/>
        </p:nvSpPr>
        <p:spPr>
          <a:xfrm>
            <a:off x="9332765" y="3600173"/>
            <a:ext cx="484909" cy="48490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rPr>
              <a:t>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2A54A98-B81B-D442-9CAD-F01F3BD3EE33}"/>
              </a:ext>
            </a:extLst>
          </p:cNvPr>
          <p:cNvSpPr/>
          <p:nvPr/>
        </p:nvSpPr>
        <p:spPr>
          <a:xfrm>
            <a:off x="9332765" y="5052891"/>
            <a:ext cx="484909" cy="48490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rPr>
              <a:t>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9B434F8-DCDB-6748-854A-C60624D897D9}"/>
              </a:ext>
            </a:extLst>
          </p:cNvPr>
          <p:cNvSpPr/>
          <p:nvPr/>
        </p:nvSpPr>
        <p:spPr>
          <a:xfrm>
            <a:off x="9332765" y="5535791"/>
            <a:ext cx="484909" cy="48490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rPr>
              <a:t>g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5E07E1A-8E75-3448-961C-E4A4204E9D8B}"/>
              </a:ext>
            </a:extLst>
          </p:cNvPr>
          <p:cNvSpPr/>
          <p:nvPr/>
        </p:nvSpPr>
        <p:spPr>
          <a:xfrm>
            <a:off x="9332765" y="4085082"/>
            <a:ext cx="484909" cy="48490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3649966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D21336EF-F334-3B4F-A1D4-F3514C27726B}" vid="{CC5F3D7E-502D-3244-B4FD-FBC9866393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169</Words>
  <Application>Microsoft Macintosh PowerPoint</Application>
  <PresentationFormat>Custom</PresentationFormat>
  <Paragraphs>40</Paragraphs>
  <Slides>4</Slides>
  <Notes>2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Franklin Gothic Book</vt:lpstr>
      <vt:lpstr>Proxima Nova</vt:lpstr>
      <vt:lpstr>Vitesse Light</vt:lpstr>
      <vt:lpstr>Office Theme</vt:lpstr>
      <vt:lpstr>PowerPoint Presentation</vt:lpstr>
      <vt:lpstr>Can Machines Think</vt:lpstr>
      <vt:lpstr>Chinese Room – Discussion – Can machines think</vt:lpstr>
      <vt:lpstr>An Easier Question - Why Board Games?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Lionelle,Albert</cp:lastModifiedBy>
  <cp:revision>2</cp:revision>
  <dcterms:created xsi:type="dcterms:W3CDTF">2020-08-31T04:05:08Z</dcterms:created>
  <dcterms:modified xsi:type="dcterms:W3CDTF">2020-08-31T04:20:56Z</dcterms:modified>
</cp:coreProperties>
</file>