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7BCD-91DC-48AA-8592-EE6B32EE0B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14FE31-7E38-43E2-93EF-9454F7A08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Let’s write a webpage</a:t>
          </a:r>
        </a:p>
      </dgm:t>
    </dgm:pt>
    <dgm:pt modelId="{73845234-B0E1-4038-B1BE-6DC6B9AA0610}" type="parTrans" cxnId="{ED7B269C-5D7A-49D3-9D3B-C6FD60486E2F}">
      <dgm:prSet/>
      <dgm:spPr/>
      <dgm:t>
        <a:bodyPr/>
        <a:lstStyle/>
        <a:p>
          <a:endParaRPr lang="en-US"/>
        </a:p>
      </dgm:t>
    </dgm:pt>
    <dgm:pt modelId="{E820292E-9CC5-4B3B-9112-B8144A6CBD85}" type="sibTrans" cxnId="{ED7B269C-5D7A-49D3-9D3B-C6FD60486E2F}">
      <dgm:prSet/>
      <dgm:spPr/>
      <dgm:t>
        <a:bodyPr/>
        <a:lstStyle/>
        <a:p>
          <a:endParaRPr lang="en-US"/>
        </a:p>
      </dgm:t>
    </dgm:pt>
    <dgm:pt modelId="{A18D7306-BFD3-4F91-ABE7-C795841B37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HTML</a:t>
          </a:r>
        </a:p>
      </dgm:t>
    </dgm:pt>
    <dgm:pt modelId="{C18D0432-6D87-4242-AE76-0BD9AC60108C}" type="parTrans" cxnId="{1F056CC4-9F8D-4BCF-B14E-6CCC866B3AC3}">
      <dgm:prSet/>
      <dgm:spPr/>
      <dgm:t>
        <a:bodyPr/>
        <a:lstStyle/>
        <a:p>
          <a:endParaRPr lang="en-US"/>
        </a:p>
      </dgm:t>
    </dgm:pt>
    <dgm:pt modelId="{8BD972F3-AA5E-4452-93D2-3D62490E126C}" type="sibTrans" cxnId="{1F056CC4-9F8D-4BCF-B14E-6CCC866B3AC3}">
      <dgm:prSet/>
      <dgm:spPr/>
      <dgm:t>
        <a:bodyPr/>
        <a:lstStyle/>
        <a:p>
          <a:endParaRPr lang="en-US"/>
        </a:p>
      </dgm:t>
    </dgm:pt>
    <dgm:pt modelId="{06B25336-096F-416D-8F70-54E9ED281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can follow along yourself!</a:t>
          </a:r>
        </a:p>
      </dgm:t>
    </dgm:pt>
    <dgm:pt modelId="{7C81CF36-676E-4767-AFC3-0AB183709EA9}" type="parTrans" cxnId="{A837595E-4B62-4347-BF22-572204D8947B}">
      <dgm:prSet/>
      <dgm:spPr/>
      <dgm:t>
        <a:bodyPr/>
        <a:lstStyle/>
        <a:p>
          <a:endParaRPr lang="en-US"/>
        </a:p>
      </dgm:t>
    </dgm:pt>
    <dgm:pt modelId="{EE7FB363-51CA-49F4-A177-52B017771FBC}" type="sibTrans" cxnId="{A837595E-4B62-4347-BF22-572204D8947B}">
      <dgm:prSet/>
      <dgm:spPr/>
      <dgm:t>
        <a:bodyPr/>
        <a:lstStyle/>
        <a:p>
          <a:endParaRPr lang="en-US"/>
        </a:p>
      </dgm:t>
    </dgm:pt>
    <dgm:pt modelId="{96AA70F4-EC90-46CA-95AC-7A1F47958863}" type="pres">
      <dgm:prSet presAssocID="{F3637BCD-91DC-48AA-8592-EE6B32EE0BB5}" presName="root" presStyleCnt="0">
        <dgm:presLayoutVars>
          <dgm:dir/>
          <dgm:resizeHandles val="exact"/>
        </dgm:presLayoutVars>
      </dgm:prSet>
      <dgm:spPr/>
    </dgm:pt>
    <dgm:pt modelId="{48C57EF0-39EF-8048-B972-126B61A21A65}" type="pres">
      <dgm:prSet presAssocID="{EA14FE31-7E38-43E2-93EF-9454F7A081DF}" presName="compNode" presStyleCnt="0"/>
      <dgm:spPr/>
    </dgm:pt>
    <dgm:pt modelId="{815A3D14-EAE4-3040-80FE-66B8BAFAE940}" type="pres">
      <dgm:prSet presAssocID="{EA14FE31-7E38-43E2-93EF-9454F7A081DF}" presName="bgRect" presStyleLbl="bgShp" presStyleIdx="0" presStyleCnt="2" custLinFactNeighborX="987" custLinFactNeighborY="-1621"/>
      <dgm:spPr/>
    </dgm:pt>
    <dgm:pt modelId="{BE49EED1-75C8-B049-AEE5-1266A49B6D70}" type="pres">
      <dgm:prSet presAssocID="{EA14FE31-7E38-43E2-93EF-9454F7A081D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8B278C-D712-BB41-B663-B46AD0B5BE52}" type="pres">
      <dgm:prSet presAssocID="{EA14FE31-7E38-43E2-93EF-9454F7A081DF}" presName="spaceRect" presStyleCnt="0"/>
      <dgm:spPr/>
    </dgm:pt>
    <dgm:pt modelId="{D809E60A-2F91-DD4A-A306-274EDBD1B106}" type="pres">
      <dgm:prSet presAssocID="{EA14FE31-7E38-43E2-93EF-9454F7A081DF}" presName="parTx" presStyleLbl="revTx" presStyleIdx="0" presStyleCnt="3">
        <dgm:presLayoutVars>
          <dgm:chMax val="0"/>
          <dgm:chPref val="0"/>
        </dgm:presLayoutVars>
      </dgm:prSet>
      <dgm:spPr/>
    </dgm:pt>
    <dgm:pt modelId="{3C4F2C95-6C72-6347-88EA-08306F5A736C}" type="pres">
      <dgm:prSet presAssocID="{EA14FE31-7E38-43E2-93EF-9454F7A081DF}" presName="desTx" presStyleLbl="revTx" presStyleIdx="1" presStyleCnt="3">
        <dgm:presLayoutVars/>
      </dgm:prSet>
      <dgm:spPr/>
    </dgm:pt>
    <dgm:pt modelId="{05DA5D97-AEFA-9B4C-90E0-237E43B51234}" type="pres">
      <dgm:prSet presAssocID="{E820292E-9CC5-4B3B-9112-B8144A6CBD85}" presName="sibTrans" presStyleCnt="0"/>
      <dgm:spPr/>
    </dgm:pt>
    <dgm:pt modelId="{2B3A43C8-544C-4F6D-8B48-2D2A5F7F1EC4}" type="pres">
      <dgm:prSet presAssocID="{06B25336-096F-416D-8F70-54E9ED281287}" presName="compNode" presStyleCnt="0"/>
      <dgm:spPr/>
    </dgm:pt>
    <dgm:pt modelId="{9875BC06-992D-4DB3-ACA6-FBFE7C33A18F}" type="pres">
      <dgm:prSet presAssocID="{06B25336-096F-416D-8F70-54E9ED281287}" presName="bgRect" presStyleLbl="bgShp" presStyleIdx="1" presStyleCnt="2"/>
      <dgm:spPr/>
    </dgm:pt>
    <dgm:pt modelId="{05E5D9EB-EA28-4542-83B6-BC2B49EEF3D3}" type="pres">
      <dgm:prSet presAssocID="{06B25336-096F-416D-8F70-54E9ED281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A07345-B43D-4B9C-88DD-0326C905581C}" type="pres">
      <dgm:prSet presAssocID="{06B25336-096F-416D-8F70-54E9ED281287}" presName="spaceRect" presStyleCnt="0"/>
      <dgm:spPr/>
    </dgm:pt>
    <dgm:pt modelId="{EF1724F4-AFD2-4E97-AD1F-9DA73C5A37B9}" type="pres">
      <dgm:prSet presAssocID="{06B25336-096F-416D-8F70-54E9ED2812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37595E-4B62-4347-BF22-572204D8947B}" srcId="{F3637BCD-91DC-48AA-8592-EE6B32EE0BB5}" destId="{06B25336-096F-416D-8F70-54E9ED281287}" srcOrd="1" destOrd="0" parTransId="{7C81CF36-676E-4767-AFC3-0AB183709EA9}" sibTransId="{EE7FB363-51CA-49F4-A177-52B017771FBC}"/>
    <dgm:cxn modelId="{61C42E72-47C0-2747-968E-D11308B99D38}" type="presOf" srcId="{EA14FE31-7E38-43E2-93EF-9454F7A081DF}" destId="{D809E60A-2F91-DD4A-A306-274EDBD1B106}" srcOrd="0" destOrd="0" presId="urn:microsoft.com/office/officeart/2018/2/layout/IconVerticalSolidList"/>
    <dgm:cxn modelId="{1E0B6B8E-F1CA-4600-BCA4-198CC08A52BA}" type="presOf" srcId="{06B25336-096F-416D-8F70-54E9ED281287}" destId="{EF1724F4-AFD2-4E97-AD1F-9DA73C5A37B9}" srcOrd="0" destOrd="0" presId="urn:microsoft.com/office/officeart/2018/2/layout/IconVerticalSolidList"/>
    <dgm:cxn modelId="{ED7B269C-5D7A-49D3-9D3B-C6FD60486E2F}" srcId="{F3637BCD-91DC-48AA-8592-EE6B32EE0BB5}" destId="{EA14FE31-7E38-43E2-93EF-9454F7A081DF}" srcOrd="0" destOrd="0" parTransId="{73845234-B0E1-4038-B1BE-6DC6B9AA0610}" sibTransId="{E820292E-9CC5-4B3B-9112-B8144A6CBD85}"/>
    <dgm:cxn modelId="{1F056CC4-9F8D-4BCF-B14E-6CCC866B3AC3}" srcId="{EA14FE31-7E38-43E2-93EF-9454F7A081DF}" destId="{A18D7306-BFD3-4F91-ABE7-C795841B37DA}" srcOrd="0" destOrd="0" parTransId="{C18D0432-6D87-4242-AE76-0BD9AC60108C}" sibTransId="{8BD972F3-AA5E-4452-93D2-3D62490E126C}"/>
    <dgm:cxn modelId="{39BC2ADD-17E9-4B00-900C-FAA32E36E13D}" type="presOf" srcId="{F3637BCD-91DC-48AA-8592-EE6B32EE0BB5}" destId="{96AA70F4-EC90-46CA-95AC-7A1F47958863}" srcOrd="0" destOrd="0" presId="urn:microsoft.com/office/officeart/2018/2/layout/IconVerticalSolidList"/>
    <dgm:cxn modelId="{D91005FA-AA09-ED46-812F-4532167A8AAE}" type="presOf" srcId="{A18D7306-BFD3-4F91-ABE7-C795841B37DA}" destId="{3C4F2C95-6C72-6347-88EA-08306F5A736C}" srcOrd="0" destOrd="0" presId="urn:microsoft.com/office/officeart/2018/2/layout/IconVerticalSolidList"/>
    <dgm:cxn modelId="{A907ADFB-D79D-1C49-BD7E-5BB7A4DBC477}" type="presParOf" srcId="{96AA70F4-EC90-46CA-95AC-7A1F47958863}" destId="{48C57EF0-39EF-8048-B972-126B61A21A65}" srcOrd="0" destOrd="0" presId="urn:microsoft.com/office/officeart/2018/2/layout/IconVerticalSolidList"/>
    <dgm:cxn modelId="{E5B65298-9227-A948-ABF0-BCA4C92AA135}" type="presParOf" srcId="{48C57EF0-39EF-8048-B972-126B61A21A65}" destId="{815A3D14-EAE4-3040-80FE-66B8BAFAE940}" srcOrd="0" destOrd="0" presId="urn:microsoft.com/office/officeart/2018/2/layout/IconVerticalSolidList"/>
    <dgm:cxn modelId="{99CDD5FA-6B17-2A41-B4FB-9A58AF25EC91}" type="presParOf" srcId="{48C57EF0-39EF-8048-B972-126B61A21A65}" destId="{BE49EED1-75C8-B049-AEE5-1266A49B6D70}" srcOrd="1" destOrd="0" presId="urn:microsoft.com/office/officeart/2018/2/layout/IconVerticalSolidList"/>
    <dgm:cxn modelId="{C4C86BF0-48DB-314E-9931-28D78363B19A}" type="presParOf" srcId="{48C57EF0-39EF-8048-B972-126B61A21A65}" destId="{318B278C-D712-BB41-B663-B46AD0B5BE52}" srcOrd="2" destOrd="0" presId="urn:microsoft.com/office/officeart/2018/2/layout/IconVerticalSolidList"/>
    <dgm:cxn modelId="{93D7061D-8135-B949-8DE3-693CFFDE12DE}" type="presParOf" srcId="{48C57EF0-39EF-8048-B972-126B61A21A65}" destId="{D809E60A-2F91-DD4A-A306-274EDBD1B106}" srcOrd="3" destOrd="0" presId="urn:microsoft.com/office/officeart/2018/2/layout/IconVerticalSolidList"/>
    <dgm:cxn modelId="{1086AC18-3E23-2541-9A19-9CCE3A6D3AB6}" type="presParOf" srcId="{48C57EF0-39EF-8048-B972-126B61A21A65}" destId="{3C4F2C95-6C72-6347-88EA-08306F5A736C}" srcOrd="4" destOrd="0" presId="urn:microsoft.com/office/officeart/2018/2/layout/IconVerticalSolidList"/>
    <dgm:cxn modelId="{988AC825-A0F1-2047-9946-B2D2EABB6F3A}" type="presParOf" srcId="{96AA70F4-EC90-46CA-95AC-7A1F47958863}" destId="{05DA5D97-AEFA-9B4C-90E0-237E43B51234}" srcOrd="1" destOrd="0" presId="urn:microsoft.com/office/officeart/2018/2/layout/IconVerticalSolidList"/>
    <dgm:cxn modelId="{74D6F42B-B4F7-4B5C-B25F-63AA31636585}" type="presParOf" srcId="{96AA70F4-EC90-46CA-95AC-7A1F47958863}" destId="{2B3A43C8-544C-4F6D-8B48-2D2A5F7F1EC4}" srcOrd="2" destOrd="0" presId="urn:microsoft.com/office/officeart/2018/2/layout/IconVerticalSolidList"/>
    <dgm:cxn modelId="{F9DD139F-FBD2-42C9-8F84-7164733E0A78}" type="presParOf" srcId="{2B3A43C8-544C-4F6D-8B48-2D2A5F7F1EC4}" destId="{9875BC06-992D-4DB3-ACA6-FBFE7C33A18F}" srcOrd="0" destOrd="0" presId="urn:microsoft.com/office/officeart/2018/2/layout/IconVerticalSolidList"/>
    <dgm:cxn modelId="{13A43649-3FF2-478A-A27B-A06A40AEFE71}" type="presParOf" srcId="{2B3A43C8-544C-4F6D-8B48-2D2A5F7F1EC4}" destId="{05E5D9EB-EA28-4542-83B6-BC2B49EEF3D3}" srcOrd="1" destOrd="0" presId="urn:microsoft.com/office/officeart/2018/2/layout/IconVerticalSolidList"/>
    <dgm:cxn modelId="{38A652CA-26F8-4F49-9832-A871F6D7E9D6}" type="presParOf" srcId="{2B3A43C8-544C-4F6D-8B48-2D2A5F7F1EC4}" destId="{64A07345-B43D-4B9C-88DD-0326C905581C}" srcOrd="2" destOrd="0" presId="urn:microsoft.com/office/officeart/2018/2/layout/IconVerticalSolidList"/>
    <dgm:cxn modelId="{2D3F784F-8370-4964-B1E8-5C3304190E42}" type="presParOf" srcId="{2B3A43C8-544C-4F6D-8B48-2D2A5F7F1EC4}" destId="{EF1724F4-AFD2-4E97-AD1F-9DA73C5A3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A3D14-EAE4-3040-80FE-66B8BAFAE940}">
      <dsp:nvSpPr>
        <dsp:cNvPr id="0" name=""/>
        <dsp:cNvSpPr/>
      </dsp:nvSpPr>
      <dsp:spPr>
        <a:xfrm>
          <a:off x="0" y="787595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9EED1-75C8-B049-AEE5-1266A49B6D70}">
      <dsp:nvSpPr>
        <dsp:cNvPr id="0" name=""/>
        <dsp:cNvSpPr/>
      </dsp:nvSpPr>
      <dsp:spPr>
        <a:xfrm>
          <a:off x="453410" y="1149140"/>
          <a:ext cx="824383" cy="82438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E60A-2F91-DD4A-A306-274EDBD1B106}">
      <dsp:nvSpPr>
        <dsp:cNvPr id="0" name=""/>
        <dsp:cNvSpPr/>
      </dsp:nvSpPr>
      <dsp:spPr>
        <a:xfrm>
          <a:off x="1731205" y="811892"/>
          <a:ext cx="3088351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Let’s write a webpage</a:t>
          </a:r>
        </a:p>
      </dsp:txBody>
      <dsp:txXfrm>
        <a:off x="1731205" y="811892"/>
        <a:ext cx="3088351" cy="1498878"/>
      </dsp:txXfrm>
    </dsp:sp>
    <dsp:sp modelId="{3C4F2C95-6C72-6347-88EA-08306F5A736C}">
      <dsp:nvSpPr>
        <dsp:cNvPr id="0" name=""/>
        <dsp:cNvSpPr/>
      </dsp:nvSpPr>
      <dsp:spPr>
        <a:xfrm>
          <a:off x="4819556" y="811892"/>
          <a:ext cx="204344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HTML</a:t>
          </a:r>
        </a:p>
      </dsp:txBody>
      <dsp:txXfrm>
        <a:off x="4819556" y="811892"/>
        <a:ext cx="2043447" cy="1498878"/>
      </dsp:txXfrm>
    </dsp:sp>
    <dsp:sp modelId="{9875BC06-992D-4DB3-ACA6-FBFE7C33A18F}">
      <dsp:nvSpPr>
        <dsp:cNvPr id="0" name=""/>
        <dsp:cNvSpPr/>
      </dsp:nvSpPr>
      <dsp:spPr>
        <a:xfrm>
          <a:off x="0" y="2685491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D9EB-EA28-4542-83B6-BC2B49EEF3D3}">
      <dsp:nvSpPr>
        <dsp:cNvPr id="0" name=""/>
        <dsp:cNvSpPr/>
      </dsp:nvSpPr>
      <dsp:spPr>
        <a:xfrm>
          <a:off x="453410" y="3022739"/>
          <a:ext cx="824383" cy="82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24F4-AFD2-4E97-AD1F-9DA73C5A37B9}">
      <dsp:nvSpPr>
        <dsp:cNvPr id="0" name=""/>
        <dsp:cNvSpPr/>
      </dsp:nvSpPr>
      <dsp:spPr>
        <a:xfrm>
          <a:off x="1731205" y="2685491"/>
          <a:ext cx="5131798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can follow along yourself!</a:t>
          </a:r>
        </a:p>
      </dsp:txBody>
      <dsp:txXfrm>
        <a:off x="1731205" y="2685491"/>
        <a:ext cx="5131798" cy="149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-yqI6W8Ihes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The World Wide Web – How did it start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858"/>
          </a:xfrm>
        </p:spPr>
        <p:txBody>
          <a:bodyPr/>
          <a:lstStyle/>
          <a:p>
            <a:r>
              <a:rPr lang="en-US" dirty="0"/>
              <a:t>Discussion question: What is your favorite website? What makes it your favorite? Think about the colors, layout, structure and more what you find about it. 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0FBE09-CAAF-B545-8BCB-C983632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Internet</a:t>
            </a:r>
          </a:p>
        </p:txBody>
      </p:sp>
      <p:pic>
        <p:nvPicPr>
          <p:cNvPr id="5" name="Online Media 4" descr="This Is The History Of The Internet | Mach | NBC News">
            <a:hlinkClick r:id="" action="ppaction://media"/>
            <a:extLst>
              <a:ext uri="{FF2B5EF4-FFF2-40B4-BE49-F238E27FC236}">
                <a16:creationId xmlns:a16="http://schemas.microsoft.com/office/drawing/2014/main" id="{B1FD8EF4-2B02-5549-AA23-1856CDAA5B2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8849" y="0"/>
            <a:ext cx="11899900" cy="669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98B1F-8E66-DA4B-ABC0-0D0D1154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B6F52-76AF-F14D-ADBF-FFA4410C6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19716"/>
          </a:xfrm>
        </p:spPr>
        <p:txBody>
          <a:bodyPr/>
          <a:lstStyle/>
          <a:p>
            <a:r>
              <a:rPr lang="en-US" dirty="0"/>
              <a:t>Website </a:t>
            </a:r>
          </a:p>
          <a:p>
            <a:pPr lvl="1"/>
            <a:r>
              <a:rPr lang="en-US" dirty="0"/>
              <a:t>A series of webpages </a:t>
            </a:r>
          </a:p>
          <a:p>
            <a:r>
              <a:rPr lang="en-US" dirty="0"/>
              <a:t>Webpage</a:t>
            </a:r>
          </a:p>
          <a:p>
            <a:pPr lvl="1"/>
            <a:r>
              <a:rPr lang="en-US" dirty="0"/>
              <a:t>Just a file – really</a:t>
            </a:r>
          </a:p>
          <a:p>
            <a:pPr lvl="1"/>
            <a:r>
              <a:rPr lang="en-US" dirty="0"/>
              <a:t>Made up of HTML Tags and content</a:t>
            </a:r>
          </a:p>
          <a:p>
            <a:r>
              <a:rPr lang="en-US" dirty="0"/>
              <a:t>HTML </a:t>
            </a:r>
          </a:p>
          <a:p>
            <a:pPr lvl="1"/>
            <a:r>
              <a:rPr lang="en-US" dirty="0"/>
              <a:t>Hyper Text Markup Language</a:t>
            </a:r>
          </a:p>
          <a:p>
            <a:pPr lvl="1"/>
            <a:r>
              <a:rPr lang="en-US" dirty="0"/>
              <a:t>Basically, “tags” that tell the document how to look</a:t>
            </a:r>
          </a:p>
          <a:p>
            <a:r>
              <a:rPr lang="en-US" dirty="0"/>
              <a:t>Web Browser</a:t>
            </a:r>
          </a:p>
          <a:p>
            <a:pPr lvl="1"/>
            <a:r>
              <a:rPr lang="en-US" dirty="0"/>
              <a:t>Program that views webpage files</a:t>
            </a:r>
          </a:p>
          <a:p>
            <a:pPr lvl="1"/>
            <a:r>
              <a:rPr lang="en-US" dirty="0"/>
              <a:t>Displays the files based on their HTML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3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E34E-9FCA-B24D-A28A-4804647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42FAE-7EC2-C140-A3A9-59A311138C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6070"/>
          </a:xfrm>
        </p:spPr>
        <p:txBody>
          <a:bodyPr/>
          <a:lstStyle/>
          <a:p>
            <a:r>
              <a:rPr lang="en-US" dirty="0"/>
              <a:t>Computers are made up files to be read</a:t>
            </a:r>
          </a:p>
          <a:p>
            <a:pPr lvl="1"/>
            <a:r>
              <a:rPr lang="en-US" dirty="0"/>
              <a:t>docx, pdf, java, txt, html</a:t>
            </a:r>
          </a:p>
          <a:p>
            <a:r>
              <a:rPr lang="en-US" dirty="0"/>
              <a:t>Most computers have a basic text editor</a:t>
            </a:r>
          </a:p>
          <a:p>
            <a:pPr lvl="1"/>
            <a:r>
              <a:rPr lang="en-US" dirty="0"/>
              <a:t>MacOS</a:t>
            </a:r>
          </a:p>
          <a:p>
            <a:pPr lvl="2"/>
            <a:r>
              <a:rPr lang="en-US" dirty="0"/>
              <a:t>nano/</a:t>
            </a:r>
            <a:r>
              <a:rPr lang="en-US" dirty="0" err="1"/>
              <a:t>pico</a:t>
            </a:r>
            <a:r>
              <a:rPr lang="en-US" dirty="0"/>
              <a:t> on the command line</a:t>
            </a:r>
          </a:p>
          <a:p>
            <a:pPr lvl="1"/>
            <a:r>
              <a:rPr lang="en-US" dirty="0"/>
              <a:t>Windows </a:t>
            </a:r>
          </a:p>
          <a:p>
            <a:pPr lvl="2"/>
            <a:r>
              <a:rPr lang="en-US" dirty="0"/>
              <a:t>Text Edit</a:t>
            </a:r>
          </a:p>
          <a:p>
            <a:pPr lvl="1"/>
            <a:r>
              <a:rPr lang="en-US" dirty="0"/>
              <a:t>A text Editor – is all you need!</a:t>
            </a:r>
          </a:p>
        </p:txBody>
      </p:sp>
    </p:spTree>
    <p:extLst>
      <p:ext uri="{BB962C8B-B14F-4D97-AF65-F5344CB8AC3E}">
        <p14:creationId xmlns:p14="http://schemas.microsoft.com/office/powerpoint/2010/main" val="33386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91C2-5504-714C-952B-B77168EA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Tags are nested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66627-05B4-394E-82C4-828736428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463722"/>
            <a:ext cx="12561453" cy="6071406"/>
          </a:xfrm>
        </p:spPr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Needed for all documents, the outer most tag</a:t>
            </a:r>
          </a:p>
          <a:p>
            <a:pPr lvl="1"/>
            <a:r>
              <a:rPr lang="en-US" b="1" dirty="0"/>
              <a:t>head</a:t>
            </a:r>
          </a:p>
          <a:p>
            <a:pPr lvl="2"/>
            <a:r>
              <a:rPr lang="en-US" dirty="0"/>
              <a:t>information about the document </a:t>
            </a:r>
          </a:p>
          <a:p>
            <a:pPr lvl="1"/>
            <a:r>
              <a:rPr lang="en-US" b="1" dirty="0"/>
              <a:t>body</a:t>
            </a:r>
          </a:p>
          <a:p>
            <a:pPr lvl="2"/>
            <a:r>
              <a:rPr lang="en-US" dirty="0"/>
              <a:t>The actual document you view</a:t>
            </a:r>
          </a:p>
          <a:p>
            <a:pPr lvl="2"/>
            <a:r>
              <a:rPr lang="en-US" b="1" dirty="0"/>
              <a:t>h1</a:t>
            </a:r>
            <a:r>
              <a:rPr lang="en-US" dirty="0"/>
              <a:t> .. </a:t>
            </a:r>
            <a:r>
              <a:rPr lang="en-US" b="1" dirty="0"/>
              <a:t>h6</a:t>
            </a:r>
          </a:p>
          <a:p>
            <a:pPr lvl="3"/>
            <a:r>
              <a:rPr lang="en-US" dirty="0"/>
              <a:t>a header element. Like the top of this slide!</a:t>
            </a:r>
          </a:p>
          <a:p>
            <a:pPr lvl="2"/>
            <a:r>
              <a:rPr lang="en-US" b="1" dirty="0"/>
              <a:t>p</a:t>
            </a:r>
          </a:p>
          <a:p>
            <a:pPr lvl="3"/>
            <a:r>
              <a:rPr lang="en-US" dirty="0"/>
              <a:t>a paragraph, just in the document</a:t>
            </a:r>
          </a:p>
          <a:p>
            <a:pPr lvl="2"/>
            <a:r>
              <a:rPr lang="en-US" b="1" dirty="0" err="1"/>
              <a:t>img</a:t>
            </a:r>
            <a:endParaRPr lang="en-US" b="1" dirty="0"/>
          </a:p>
          <a:p>
            <a:pPr lvl="3"/>
            <a:r>
              <a:rPr lang="en-US" dirty="0"/>
              <a:t>a link to an image, this is a </a:t>
            </a:r>
            <a:r>
              <a:rPr lang="en-US" u="sng" dirty="0"/>
              <a:t>separate</a:t>
            </a:r>
            <a:r>
              <a:rPr lang="en-US" dirty="0"/>
              <a:t> document, that loads in the document</a:t>
            </a:r>
          </a:p>
          <a:p>
            <a:pPr lvl="3"/>
            <a:r>
              <a:rPr lang="en-US" dirty="0"/>
              <a:t>Yes, webpages are made of up tons of documents</a:t>
            </a:r>
          </a:p>
          <a:p>
            <a:pPr lvl="2"/>
            <a:r>
              <a:rPr lang="en-US" b="1" dirty="0"/>
              <a:t>a</a:t>
            </a:r>
            <a:endParaRPr lang="en-US" dirty="0"/>
          </a:p>
          <a:p>
            <a:pPr lvl="3"/>
            <a:r>
              <a:rPr lang="en-US" dirty="0"/>
              <a:t>anchor, better known as a link to another page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F84-9EEF-5944-A043-BB4693D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029" y="2317590"/>
            <a:ext cx="4227303" cy="12865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Knowledge Checks?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1E6963-9C39-464B-8EE4-5749DECF2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8600" cy="1416285"/>
          </a:xfrm>
        </p:spPr>
        <p:txBody>
          <a:bodyPr/>
          <a:lstStyle/>
          <a:p>
            <a:r>
              <a:rPr lang="en-US" dirty="0"/>
              <a:t>After we work on the webpage, make sure to ask the TAs to walk you through any knowledge checks or lab methods!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B0170B-7AF6-4FFD-84A2-659C6F1BD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10678"/>
              </p:ext>
            </p:extLst>
          </p:nvPr>
        </p:nvGraphicFramePr>
        <p:xfrm>
          <a:off x="1269232" y="1443039"/>
          <a:ext cx="6863004" cy="499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3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265</Words>
  <Application>Microsoft Macintosh PowerPoint</Application>
  <PresentationFormat>Custom</PresentationFormat>
  <Paragraphs>45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History of the Internet</vt:lpstr>
      <vt:lpstr>Key Terms</vt:lpstr>
      <vt:lpstr>Files</vt:lpstr>
      <vt:lpstr>HTML – Tags are nested</vt:lpstr>
      <vt:lpstr>Knowledge Checks?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2020-10-19T21:02:33Z</dcterms:created>
  <dcterms:modified xsi:type="dcterms:W3CDTF">2020-10-20T01:12:21Z</dcterms:modified>
</cp:coreProperties>
</file>