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the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What defines thinking?</a:t>
            </a:r>
          </a:p>
          <a:p>
            <a:pPr lvl="2"/>
            <a:r>
              <a:rPr lang="en-US" dirty="0"/>
              <a:t>How did Alan Turing address this question?</a:t>
            </a:r>
          </a:p>
          <a:p>
            <a:pPr lvl="2"/>
            <a:r>
              <a:rPr lang="en-US" dirty="0"/>
              <a:t>What are ways can we break the </a:t>
            </a:r>
            <a:r>
              <a:rPr lang="en-US" dirty="0" err="1"/>
              <a:t>turing</a:t>
            </a:r>
            <a:r>
              <a:rPr lang="en-US" dirty="0"/>
              <a:t> test?</a:t>
            </a:r>
          </a:p>
          <a:p>
            <a:pPr lvl="2"/>
            <a:endParaRPr lang="en-US" dirty="0"/>
          </a:p>
          <a:p>
            <a:pPr marL="1399233" lvl="2" indent="0">
              <a:buNone/>
            </a:pPr>
            <a:endParaRPr lang="en-US" dirty="0"/>
          </a:p>
          <a:p>
            <a:r>
              <a:rPr lang="en-US" dirty="0"/>
              <a:t>Related Concept - 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576E1-AC92-BF40-97E3-D0438A261EAB}"/>
              </a:ext>
            </a:extLst>
          </p:cNvPr>
          <p:cNvSpPr txBox="1"/>
          <p:nvPr/>
        </p:nvSpPr>
        <p:spPr>
          <a:xfrm>
            <a:off x="8533231" y="1063612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 err="1"/>
              <a:t>Zybooks</a:t>
            </a:r>
            <a:r>
              <a:rPr lang="en-US" dirty="0"/>
              <a:t> – Code in there!</a:t>
            </a:r>
          </a:p>
        </p:txBody>
      </p:sp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312</Words>
  <Application>Microsoft Macintosh PowerPoint</Application>
  <PresentationFormat>Custom</PresentationFormat>
  <Paragraphs>60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2020-08-31T20:08:10Z</dcterms:created>
  <dcterms:modified xsi:type="dcterms:W3CDTF">2021-01-25T23:42:04Z</dcterms:modified>
</cp:coreProperties>
</file>