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58" r:id="rId4"/>
    <p:sldId id="257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3" autoAdjust="0"/>
    <p:restoredTop sz="95994" autoAdjust="0"/>
  </p:normalViewPr>
  <p:slideViewPr>
    <p:cSldViewPr snapToGrid="0" snapToObjects="1">
      <p:cViewPr varScale="1">
        <p:scale>
          <a:sx n="109" d="100"/>
          <a:sy n="109" d="100"/>
        </p:scale>
        <p:origin x="664" y="19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_jAdD8qhmJY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Week 3: What’s the Method With You?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796389"/>
          </a:xfrm>
        </p:spPr>
        <p:txBody>
          <a:bodyPr/>
          <a:lstStyle/>
          <a:p>
            <a:r>
              <a:rPr lang="en-US" dirty="0"/>
              <a:t>Warm up question: What are some of your study techniques? </a:t>
            </a:r>
          </a:p>
          <a:p>
            <a:r>
              <a:rPr lang="en-US" dirty="0"/>
              <a:t>What are some you want to try?</a:t>
            </a:r>
          </a:p>
          <a:p>
            <a:endParaRPr lang="en-US" dirty="0"/>
          </a:p>
          <a:p>
            <a:r>
              <a:rPr lang="en-US" dirty="0"/>
              <a:t>Note: next week, a lot of classes have exams (including this one)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AB100F-EEA5-B940-91CC-5DD4C4CC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Problem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51550-E66C-7A4A-8DD9-0E29595B8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261184"/>
          </a:xfrm>
        </p:spPr>
        <p:txBody>
          <a:bodyPr/>
          <a:lstStyle/>
          <a:p>
            <a:r>
              <a:rPr lang="en-US" dirty="0"/>
              <a:t>A farmer with a pet fox goes to the market and buys, a bag of grain and a chicken. </a:t>
            </a:r>
          </a:p>
          <a:p>
            <a:r>
              <a:rPr lang="en-US" dirty="0"/>
              <a:t>On the way, home she comes to a river, and a boat where she can only put one in at a time. </a:t>
            </a:r>
          </a:p>
          <a:p>
            <a:pPr lvl="1"/>
            <a:r>
              <a:rPr lang="en-US" dirty="0"/>
              <a:t>HOWEVER:</a:t>
            </a:r>
          </a:p>
          <a:p>
            <a:pPr lvl="1"/>
            <a:r>
              <a:rPr lang="en-US" dirty="0"/>
              <a:t>If left alone, the chicken will eat the bag of grain</a:t>
            </a:r>
          </a:p>
          <a:p>
            <a:pPr lvl="1"/>
            <a:r>
              <a:rPr lang="en-US" dirty="0"/>
              <a:t>If left alone, the fox will eat the chicken.</a:t>
            </a:r>
          </a:p>
          <a:p>
            <a:r>
              <a:rPr lang="en-US" dirty="0"/>
              <a:t>Think-pair-share</a:t>
            </a:r>
          </a:p>
          <a:p>
            <a:pPr lvl="1"/>
            <a:r>
              <a:rPr lang="en-US" dirty="0"/>
              <a:t>How can she get all three items over the river, without loosing any</a:t>
            </a:r>
          </a:p>
          <a:p>
            <a:pPr lvl="1"/>
            <a:r>
              <a:rPr lang="en-US" dirty="0"/>
              <a:t>She has to use the boat, and she has to row it – so what she doesn’t take is alone on the rivers edge. </a:t>
            </a:r>
          </a:p>
          <a:p>
            <a:r>
              <a:rPr lang="en-US" dirty="0"/>
              <a:t>Part 1: Think About it</a:t>
            </a:r>
          </a:p>
          <a:p>
            <a:r>
              <a:rPr lang="en-US" dirty="0"/>
              <a:t>Part 2: with a partner(s) attempt to solve it</a:t>
            </a:r>
          </a:p>
          <a:p>
            <a:r>
              <a:rPr lang="en-US" dirty="0"/>
              <a:t>Part 3: write it down – in a step, by step series of instructions others can follow! </a:t>
            </a:r>
          </a:p>
          <a:p>
            <a:r>
              <a:rPr lang="en-US" dirty="0"/>
              <a:t>Part 4: share with the class different ideas</a:t>
            </a:r>
          </a:p>
        </p:txBody>
      </p:sp>
    </p:spTree>
    <p:extLst>
      <p:ext uri="{BB962C8B-B14F-4D97-AF65-F5344CB8AC3E}">
        <p14:creationId xmlns:p14="http://schemas.microsoft.com/office/powerpoint/2010/main" val="286246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5 Things I Wish I Knew Before Studying Computer Science">
            <a:hlinkClick r:id="" action="ppaction://media"/>
            <a:extLst>
              <a:ext uri="{FF2B5EF4-FFF2-40B4-BE49-F238E27FC236}">
                <a16:creationId xmlns:a16="http://schemas.microsoft.com/office/drawing/2014/main" id="{39F1CA83-0A45-7A4F-BC3D-552443EEF7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68FB8900-790D-4283-BAC6-8EC6D746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Words From a CS Major - Sosa</a:t>
            </a:r>
          </a:p>
        </p:txBody>
      </p:sp>
    </p:spTree>
    <p:extLst>
      <p:ext uri="{BB962C8B-B14F-4D97-AF65-F5344CB8AC3E}">
        <p14:creationId xmlns:p14="http://schemas.microsoft.com/office/powerpoint/2010/main" val="424221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C53F47-6308-3F4D-B53A-EF989446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2A9EB-F39C-9D49-AABD-8470463F5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86061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Imposter Syndrome</a:t>
            </a:r>
          </a:p>
          <a:p>
            <a:pPr lvl="1"/>
            <a:r>
              <a:rPr lang="en-US" dirty="0"/>
              <a:t>Very real, we </a:t>
            </a:r>
            <a:r>
              <a:rPr lang="en-US" b="1" dirty="0"/>
              <a:t>all</a:t>
            </a:r>
            <a:r>
              <a:rPr lang="en-US" dirty="0"/>
              <a:t> deal with it. </a:t>
            </a:r>
          </a:p>
          <a:p>
            <a:pPr>
              <a:buFont typeface="+mj-lt"/>
              <a:buAutoNum type="arabicPeriod"/>
            </a:pPr>
            <a:r>
              <a:rPr lang="en-US" dirty="0"/>
              <a:t>It is OK to ask for help!</a:t>
            </a:r>
          </a:p>
          <a:p>
            <a:pPr lvl="1"/>
            <a:r>
              <a:rPr lang="en-US" dirty="0"/>
              <a:t>Help Sessions (Plan ahead, reach out ahead)</a:t>
            </a:r>
          </a:p>
          <a:p>
            <a:pPr lvl="1"/>
            <a:r>
              <a:rPr lang="en-US" dirty="0"/>
              <a:t>Help Desk (3-8 PM, M-Th)</a:t>
            </a:r>
          </a:p>
          <a:p>
            <a:pPr>
              <a:buFont typeface="+mj-lt"/>
              <a:buAutoNum type="arabicPeriod"/>
            </a:pPr>
            <a:r>
              <a:rPr lang="en-US" dirty="0"/>
              <a:t>It is OK to be frustrated! </a:t>
            </a:r>
          </a:p>
          <a:p>
            <a:pPr lvl="1"/>
            <a:r>
              <a:rPr lang="en-US" dirty="0"/>
              <a:t>Walk away, and then come back</a:t>
            </a:r>
          </a:p>
          <a:p>
            <a:pPr lvl="1"/>
            <a:r>
              <a:rPr lang="en-US" dirty="0"/>
              <a:t>But if you get joy when you are done, you are in the right place! </a:t>
            </a:r>
          </a:p>
          <a:p>
            <a:pPr>
              <a:buFont typeface="+mj-lt"/>
              <a:buAutoNum type="arabicPeriod"/>
            </a:pPr>
            <a:r>
              <a:rPr lang="en-US" dirty="0"/>
              <a:t>Reinforce</a:t>
            </a:r>
            <a:r>
              <a:rPr lang="en-US" b="1" dirty="0"/>
              <a:t> </a:t>
            </a:r>
            <a:r>
              <a:rPr lang="en-US" dirty="0"/>
              <a:t>Outside The Classroom! </a:t>
            </a:r>
          </a:p>
          <a:p>
            <a:pPr lvl="1"/>
            <a:r>
              <a:rPr lang="en-US" dirty="0"/>
              <a:t>Build something for fun, for yourself</a:t>
            </a:r>
          </a:p>
          <a:p>
            <a:pPr lvl="1"/>
            <a:r>
              <a:rPr lang="en-US" dirty="0"/>
              <a:t>Join clubs (ACM, ACM-W, AR/VR, Hash Dump)</a:t>
            </a:r>
          </a:p>
          <a:p>
            <a:pPr>
              <a:buFont typeface="+mj-lt"/>
              <a:buAutoNum type="arabicPeriod"/>
            </a:pPr>
            <a:r>
              <a:rPr lang="en-US" dirty="0"/>
              <a:t>Prepare for Internships or Job Searches</a:t>
            </a:r>
          </a:p>
          <a:p>
            <a:pPr lvl="1"/>
            <a:r>
              <a:rPr lang="en-US" dirty="0"/>
              <a:t>Career Center Helps</a:t>
            </a:r>
          </a:p>
          <a:p>
            <a:pPr lvl="1"/>
            <a:r>
              <a:rPr lang="en-US" dirty="0"/>
              <a:t>Clubs Help!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4387-24D3-054F-A209-D0DF427B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To Our Madness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7B4-48A2-9E4F-A1F4-586A1C1E1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24500"/>
            <a:ext cx="12561453" cy="5405775"/>
          </a:xfrm>
        </p:spPr>
        <p:txBody>
          <a:bodyPr/>
          <a:lstStyle/>
          <a:p>
            <a:r>
              <a:rPr lang="en-US" b="1" dirty="0"/>
              <a:t>Divide-Conquer-Glue</a:t>
            </a:r>
            <a:endParaRPr lang="en-US" dirty="0"/>
          </a:p>
          <a:p>
            <a:pPr lvl="1"/>
            <a:r>
              <a:rPr lang="en-US" dirty="0"/>
              <a:t>Solving problems, takes looking at them different</a:t>
            </a:r>
          </a:p>
          <a:p>
            <a:pPr lvl="1"/>
            <a:r>
              <a:rPr lang="en-US" dirty="0"/>
              <a:t>Take a problem, break it into smaller parts. 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Methods are meant to focus on</a:t>
            </a:r>
          </a:p>
          <a:p>
            <a:pPr lvl="2"/>
            <a:r>
              <a:rPr lang="en-US" b="1" dirty="0"/>
              <a:t>ONE</a:t>
            </a:r>
            <a:r>
              <a:rPr lang="en-US" dirty="0"/>
              <a:t> idea, one task, one thing! </a:t>
            </a:r>
          </a:p>
          <a:p>
            <a:r>
              <a:rPr lang="en-US" dirty="0"/>
              <a:t>Designing Methods</a:t>
            </a:r>
          </a:p>
          <a:p>
            <a:pPr lvl="1"/>
            <a:r>
              <a:rPr lang="en-US" dirty="0"/>
              <a:t>Pre-condition – what can you assume going into the method</a:t>
            </a:r>
          </a:p>
          <a:p>
            <a:pPr lvl="1"/>
            <a:r>
              <a:rPr lang="en-US" dirty="0"/>
              <a:t>Post-condition – what will the method produce</a:t>
            </a:r>
          </a:p>
          <a:p>
            <a:r>
              <a:rPr lang="en-US" dirty="0"/>
              <a:t>When Coding Methods</a:t>
            </a:r>
          </a:p>
          <a:p>
            <a:pPr lvl="1"/>
            <a:r>
              <a:rPr lang="en-US" dirty="0"/>
              <a:t>Focus on the one task (biggest mistake is looking at the entire program)</a:t>
            </a:r>
          </a:p>
          <a:p>
            <a:pPr lvl="1"/>
            <a:r>
              <a:rPr lang="en-US" dirty="0"/>
              <a:t>TEST every method, </a:t>
            </a:r>
            <a:r>
              <a:rPr lang="en-US" b="1" dirty="0"/>
              <a:t>before</a:t>
            </a:r>
            <a:r>
              <a:rPr lang="en-US" dirty="0"/>
              <a:t> coding other methods!</a:t>
            </a:r>
          </a:p>
          <a:p>
            <a:r>
              <a:rPr lang="en-US" dirty="0"/>
              <a:t>Let’s look at code</a:t>
            </a:r>
          </a:p>
        </p:txBody>
      </p:sp>
    </p:spTree>
    <p:extLst>
      <p:ext uri="{BB962C8B-B14F-4D97-AF65-F5344CB8AC3E}">
        <p14:creationId xmlns:p14="http://schemas.microsoft.com/office/powerpoint/2010/main" val="179309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413</Words>
  <Application>Microsoft Macintosh PowerPoint</Application>
  <PresentationFormat>Custom</PresentationFormat>
  <Paragraphs>50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Warm Up Problem </vt:lpstr>
      <vt:lpstr>Words From a CS Major - Sosa</vt:lpstr>
      <vt:lpstr>Review</vt:lpstr>
      <vt:lpstr>The Method To Our Madness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2020-09-06T22:12:42Z</dcterms:created>
  <dcterms:modified xsi:type="dcterms:W3CDTF">2020-09-06T22:30:54Z</dcterms:modified>
</cp:coreProperties>
</file>