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3" r:id="rId3"/>
    <p:sldId id="257" r:id="rId4"/>
    <p:sldId id="258" r:id="rId5"/>
    <p:sldId id="259" r:id="rId6"/>
    <p:sldId id="262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37BCD-91DC-48AA-8592-EE6B32EE0B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A14FE31-7E38-43E2-93EF-9454F7A08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TAs will go over Lab 17 with you!</a:t>
          </a:r>
        </a:p>
      </dgm:t>
    </dgm:pt>
    <dgm:pt modelId="{73845234-B0E1-4038-B1BE-6DC6B9AA0610}" type="parTrans" cxnId="{ED7B269C-5D7A-49D3-9D3B-C6FD60486E2F}">
      <dgm:prSet/>
      <dgm:spPr/>
      <dgm:t>
        <a:bodyPr/>
        <a:lstStyle/>
        <a:p>
          <a:endParaRPr lang="en-US"/>
        </a:p>
      </dgm:t>
    </dgm:pt>
    <dgm:pt modelId="{E820292E-9CC5-4B3B-9112-B8144A6CBD85}" type="sibTrans" cxnId="{ED7B269C-5D7A-49D3-9D3B-C6FD60486E2F}">
      <dgm:prSet/>
      <dgm:spPr/>
      <dgm:t>
        <a:bodyPr/>
        <a:lstStyle/>
        <a:p>
          <a:endParaRPr lang="en-US"/>
        </a:p>
      </dgm:t>
    </dgm:pt>
    <dgm:pt modelId="{A18D7306-BFD3-4F91-ABE7-C795841B37D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18D0432-6D87-4242-AE76-0BD9AC60108C}" type="parTrans" cxnId="{1F056CC4-9F8D-4BCF-B14E-6CCC866B3AC3}">
      <dgm:prSet/>
      <dgm:spPr/>
      <dgm:t>
        <a:bodyPr/>
        <a:lstStyle/>
        <a:p>
          <a:endParaRPr lang="en-US"/>
        </a:p>
      </dgm:t>
    </dgm:pt>
    <dgm:pt modelId="{8BD972F3-AA5E-4452-93D2-3D62490E126C}" type="sibTrans" cxnId="{1F056CC4-9F8D-4BCF-B14E-6CCC866B3AC3}">
      <dgm:prSet/>
      <dgm:spPr/>
      <dgm:t>
        <a:bodyPr/>
        <a:lstStyle/>
        <a:p>
          <a:endParaRPr lang="en-US"/>
        </a:p>
      </dgm:t>
    </dgm:pt>
    <dgm:pt modelId="{06B25336-096F-416D-8F70-54E9ED2812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 can follow along yourself!</a:t>
          </a:r>
        </a:p>
      </dgm:t>
    </dgm:pt>
    <dgm:pt modelId="{7C81CF36-676E-4767-AFC3-0AB183709EA9}" type="parTrans" cxnId="{A837595E-4B62-4347-BF22-572204D8947B}">
      <dgm:prSet/>
      <dgm:spPr/>
      <dgm:t>
        <a:bodyPr/>
        <a:lstStyle/>
        <a:p>
          <a:endParaRPr lang="en-US"/>
        </a:p>
      </dgm:t>
    </dgm:pt>
    <dgm:pt modelId="{EE7FB363-51CA-49F4-A177-52B017771FBC}" type="sibTrans" cxnId="{A837595E-4B62-4347-BF22-572204D8947B}">
      <dgm:prSet/>
      <dgm:spPr/>
      <dgm:t>
        <a:bodyPr/>
        <a:lstStyle/>
        <a:p>
          <a:endParaRPr lang="en-US"/>
        </a:p>
      </dgm:t>
    </dgm:pt>
    <dgm:pt modelId="{96AA70F4-EC90-46CA-95AC-7A1F47958863}" type="pres">
      <dgm:prSet presAssocID="{F3637BCD-91DC-48AA-8592-EE6B32EE0BB5}" presName="root" presStyleCnt="0">
        <dgm:presLayoutVars>
          <dgm:dir/>
          <dgm:resizeHandles val="exact"/>
        </dgm:presLayoutVars>
      </dgm:prSet>
      <dgm:spPr/>
    </dgm:pt>
    <dgm:pt modelId="{48C57EF0-39EF-8048-B972-126B61A21A65}" type="pres">
      <dgm:prSet presAssocID="{EA14FE31-7E38-43E2-93EF-9454F7A081DF}" presName="compNode" presStyleCnt="0"/>
      <dgm:spPr/>
    </dgm:pt>
    <dgm:pt modelId="{815A3D14-EAE4-3040-80FE-66B8BAFAE940}" type="pres">
      <dgm:prSet presAssocID="{EA14FE31-7E38-43E2-93EF-9454F7A081DF}" presName="bgRect" presStyleLbl="bgShp" presStyleIdx="0" presStyleCnt="2" custLinFactNeighborX="987" custLinFactNeighborY="-1621"/>
      <dgm:spPr/>
    </dgm:pt>
    <dgm:pt modelId="{BE49EED1-75C8-B049-AEE5-1266A49B6D70}" type="pres">
      <dgm:prSet presAssocID="{EA14FE31-7E38-43E2-93EF-9454F7A081DF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8B278C-D712-BB41-B663-B46AD0B5BE52}" type="pres">
      <dgm:prSet presAssocID="{EA14FE31-7E38-43E2-93EF-9454F7A081DF}" presName="spaceRect" presStyleCnt="0"/>
      <dgm:spPr/>
    </dgm:pt>
    <dgm:pt modelId="{D809E60A-2F91-DD4A-A306-274EDBD1B106}" type="pres">
      <dgm:prSet presAssocID="{EA14FE31-7E38-43E2-93EF-9454F7A081DF}" presName="parTx" presStyleLbl="revTx" presStyleIdx="0" presStyleCnt="3" custScaleX="128065">
        <dgm:presLayoutVars>
          <dgm:chMax val="0"/>
          <dgm:chPref val="0"/>
        </dgm:presLayoutVars>
      </dgm:prSet>
      <dgm:spPr/>
    </dgm:pt>
    <dgm:pt modelId="{3C4F2C95-6C72-6347-88EA-08306F5A736C}" type="pres">
      <dgm:prSet presAssocID="{EA14FE31-7E38-43E2-93EF-9454F7A081DF}" presName="desTx" presStyleLbl="revTx" presStyleIdx="1" presStyleCnt="3">
        <dgm:presLayoutVars/>
      </dgm:prSet>
      <dgm:spPr/>
    </dgm:pt>
    <dgm:pt modelId="{05DA5D97-AEFA-9B4C-90E0-237E43B51234}" type="pres">
      <dgm:prSet presAssocID="{E820292E-9CC5-4B3B-9112-B8144A6CBD85}" presName="sibTrans" presStyleCnt="0"/>
      <dgm:spPr/>
    </dgm:pt>
    <dgm:pt modelId="{2B3A43C8-544C-4F6D-8B48-2D2A5F7F1EC4}" type="pres">
      <dgm:prSet presAssocID="{06B25336-096F-416D-8F70-54E9ED281287}" presName="compNode" presStyleCnt="0"/>
      <dgm:spPr/>
    </dgm:pt>
    <dgm:pt modelId="{9875BC06-992D-4DB3-ACA6-FBFE7C33A18F}" type="pres">
      <dgm:prSet presAssocID="{06B25336-096F-416D-8F70-54E9ED281287}" presName="bgRect" presStyleLbl="bgShp" presStyleIdx="1" presStyleCnt="2"/>
      <dgm:spPr/>
    </dgm:pt>
    <dgm:pt modelId="{05E5D9EB-EA28-4542-83B6-BC2B49EEF3D3}" type="pres">
      <dgm:prSet presAssocID="{06B25336-096F-416D-8F70-54E9ED2812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4A07345-B43D-4B9C-88DD-0326C905581C}" type="pres">
      <dgm:prSet presAssocID="{06B25336-096F-416D-8F70-54E9ED281287}" presName="spaceRect" presStyleCnt="0"/>
      <dgm:spPr/>
    </dgm:pt>
    <dgm:pt modelId="{EF1724F4-AFD2-4E97-AD1F-9DA73C5A37B9}" type="pres">
      <dgm:prSet presAssocID="{06B25336-096F-416D-8F70-54E9ED2812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37595E-4B62-4347-BF22-572204D8947B}" srcId="{F3637BCD-91DC-48AA-8592-EE6B32EE0BB5}" destId="{06B25336-096F-416D-8F70-54E9ED281287}" srcOrd="1" destOrd="0" parTransId="{7C81CF36-676E-4767-AFC3-0AB183709EA9}" sibTransId="{EE7FB363-51CA-49F4-A177-52B017771FBC}"/>
    <dgm:cxn modelId="{61C42E72-47C0-2747-968E-D11308B99D38}" type="presOf" srcId="{EA14FE31-7E38-43E2-93EF-9454F7A081DF}" destId="{D809E60A-2F91-DD4A-A306-274EDBD1B106}" srcOrd="0" destOrd="0" presId="urn:microsoft.com/office/officeart/2018/2/layout/IconVerticalSolidList"/>
    <dgm:cxn modelId="{1E0B6B8E-F1CA-4600-BCA4-198CC08A52BA}" type="presOf" srcId="{06B25336-096F-416D-8F70-54E9ED281287}" destId="{EF1724F4-AFD2-4E97-AD1F-9DA73C5A37B9}" srcOrd="0" destOrd="0" presId="urn:microsoft.com/office/officeart/2018/2/layout/IconVerticalSolidList"/>
    <dgm:cxn modelId="{ED7B269C-5D7A-49D3-9D3B-C6FD60486E2F}" srcId="{F3637BCD-91DC-48AA-8592-EE6B32EE0BB5}" destId="{EA14FE31-7E38-43E2-93EF-9454F7A081DF}" srcOrd="0" destOrd="0" parTransId="{73845234-B0E1-4038-B1BE-6DC6B9AA0610}" sibTransId="{E820292E-9CC5-4B3B-9112-B8144A6CBD85}"/>
    <dgm:cxn modelId="{1F056CC4-9F8D-4BCF-B14E-6CCC866B3AC3}" srcId="{EA14FE31-7E38-43E2-93EF-9454F7A081DF}" destId="{A18D7306-BFD3-4F91-ABE7-C795841B37DA}" srcOrd="0" destOrd="0" parTransId="{C18D0432-6D87-4242-AE76-0BD9AC60108C}" sibTransId="{8BD972F3-AA5E-4452-93D2-3D62490E126C}"/>
    <dgm:cxn modelId="{39BC2ADD-17E9-4B00-900C-FAA32E36E13D}" type="presOf" srcId="{F3637BCD-91DC-48AA-8592-EE6B32EE0BB5}" destId="{96AA70F4-EC90-46CA-95AC-7A1F47958863}" srcOrd="0" destOrd="0" presId="urn:microsoft.com/office/officeart/2018/2/layout/IconVerticalSolidList"/>
    <dgm:cxn modelId="{D91005FA-AA09-ED46-812F-4532167A8AAE}" type="presOf" srcId="{A18D7306-BFD3-4F91-ABE7-C795841B37DA}" destId="{3C4F2C95-6C72-6347-88EA-08306F5A736C}" srcOrd="0" destOrd="0" presId="urn:microsoft.com/office/officeart/2018/2/layout/IconVerticalSolidList"/>
    <dgm:cxn modelId="{A907ADFB-D79D-1C49-BD7E-5BB7A4DBC477}" type="presParOf" srcId="{96AA70F4-EC90-46CA-95AC-7A1F47958863}" destId="{48C57EF0-39EF-8048-B972-126B61A21A65}" srcOrd="0" destOrd="0" presId="urn:microsoft.com/office/officeart/2018/2/layout/IconVerticalSolidList"/>
    <dgm:cxn modelId="{E5B65298-9227-A948-ABF0-BCA4C92AA135}" type="presParOf" srcId="{48C57EF0-39EF-8048-B972-126B61A21A65}" destId="{815A3D14-EAE4-3040-80FE-66B8BAFAE940}" srcOrd="0" destOrd="0" presId="urn:microsoft.com/office/officeart/2018/2/layout/IconVerticalSolidList"/>
    <dgm:cxn modelId="{99CDD5FA-6B17-2A41-B4FB-9A58AF25EC91}" type="presParOf" srcId="{48C57EF0-39EF-8048-B972-126B61A21A65}" destId="{BE49EED1-75C8-B049-AEE5-1266A49B6D70}" srcOrd="1" destOrd="0" presId="urn:microsoft.com/office/officeart/2018/2/layout/IconVerticalSolidList"/>
    <dgm:cxn modelId="{C4C86BF0-48DB-314E-9931-28D78363B19A}" type="presParOf" srcId="{48C57EF0-39EF-8048-B972-126B61A21A65}" destId="{318B278C-D712-BB41-B663-B46AD0B5BE52}" srcOrd="2" destOrd="0" presId="urn:microsoft.com/office/officeart/2018/2/layout/IconVerticalSolidList"/>
    <dgm:cxn modelId="{93D7061D-8135-B949-8DE3-693CFFDE12DE}" type="presParOf" srcId="{48C57EF0-39EF-8048-B972-126B61A21A65}" destId="{D809E60A-2F91-DD4A-A306-274EDBD1B106}" srcOrd="3" destOrd="0" presId="urn:microsoft.com/office/officeart/2018/2/layout/IconVerticalSolidList"/>
    <dgm:cxn modelId="{1086AC18-3E23-2541-9A19-9CCE3A6D3AB6}" type="presParOf" srcId="{48C57EF0-39EF-8048-B972-126B61A21A65}" destId="{3C4F2C95-6C72-6347-88EA-08306F5A736C}" srcOrd="4" destOrd="0" presId="urn:microsoft.com/office/officeart/2018/2/layout/IconVerticalSolidList"/>
    <dgm:cxn modelId="{988AC825-A0F1-2047-9946-B2D2EABB6F3A}" type="presParOf" srcId="{96AA70F4-EC90-46CA-95AC-7A1F47958863}" destId="{05DA5D97-AEFA-9B4C-90E0-237E43B51234}" srcOrd="1" destOrd="0" presId="urn:microsoft.com/office/officeart/2018/2/layout/IconVerticalSolidList"/>
    <dgm:cxn modelId="{74D6F42B-B4F7-4B5C-B25F-63AA31636585}" type="presParOf" srcId="{96AA70F4-EC90-46CA-95AC-7A1F47958863}" destId="{2B3A43C8-544C-4F6D-8B48-2D2A5F7F1EC4}" srcOrd="2" destOrd="0" presId="urn:microsoft.com/office/officeart/2018/2/layout/IconVerticalSolidList"/>
    <dgm:cxn modelId="{F9DD139F-FBD2-42C9-8F84-7164733E0A78}" type="presParOf" srcId="{2B3A43C8-544C-4F6D-8B48-2D2A5F7F1EC4}" destId="{9875BC06-992D-4DB3-ACA6-FBFE7C33A18F}" srcOrd="0" destOrd="0" presId="urn:microsoft.com/office/officeart/2018/2/layout/IconVerticalSolidList"/>
    <dgm:cxn modelId="{13A43649-3FF2-478A-A27B-A06A40AEFE71}" type="presParOf" srcId="{2B3A43C8-544C-4F6D-8B48-2D2A5F7F1EC4}" destId="{05E5D9EB-EA28-4542-83B6-BC2B49EEF3D3}" srcOrd="1" destOrd="0" presId="urn:microsoft.com/office/officeart/2018/2/layout/IconVerticalSolidList"/>
    <dgm:cxn modelId="{38A652CA-26F8-4F49-9832-A871F6D7E9D6}" type="presParOf" srcId="{2B3A43C8-544C-4F6D-8B48-2D2A5F7F1EC4}" destId="{64A07345-B43D-4B9C-88DD-0326C905581C}" srcOrd="2" destOrd="0" presId="urn:microsoft.com/office/officeart/2018/2/layout/IconVerticalSolidList"/>
    <dgm:cxn modelId="{2D3F784F-8370-4964-B1E8-5C3304190E42}" type="presParOf" srcId="{2B3A43C8-544C-4F6D-8B48-2D2A5F7F1EC4}" destId="{EF1724F4-AFD2-4E97-AD1F-9DA73C5A37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A3D14-EAE4-3040-80FE-66B8BAFAE940}">
      <dsp:nvSpPr>
        <dsp:cNvPr id="0" name=""/>
        <dsp:cNvSpPr/>
      </dsp:nvSpPr>
      <dsp:spPr>
        <a:xfrm>
          <a:off x="0" y="787595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9EED1-75C8-B049-AEE5-1266A49B6D70}">
      <dsp:nvSpPr>
        <dsp:cNvPr id="0" name=""/>
        <dsp:cNvSpPr/>
      </dsp:nvSpPr>
      <dsp:spPr>
        <a:xfrm>
          <a:off x="453410" y="1149140"/>
          <a:ext cx="824383" cy="82438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9E60A-2F91-DD4A-A306-274EDBD1B106}">
      <dsp:nvSpPr>
        <dsp:cNvPr id="0" name=""/>
        <dsp:cNvSpPr/>
      </dsp:nvSpPr>
      <dsp:spPr>
        <a:xfrm>
          <a:off x="1297832" y="811892"/>
          <a:ext cx="395509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TAs will go over Lab 17 with you!</a:t>
          </a:r>
        </a:p>
      </dsp:txBody>
      <dsp:txXfrm>
        <a:off x="1297832" y="811892"/>
        <a:ext cx="3955097" cy="1498878"/>
      </dsp:txXfrm>
    </dsp:sp>
    <dsp:sp modelId="{3C4F2C95-6C72-6347-88EA-08306F5A736C}">
      <dsp:nvSpPr>
        <dsp:cNvPr id="0" name=""/>
        <dsp:cNvSpPr/>
      </dsp:nvSpPr>
      <dsp:spPr>
        <a:xfrm>
          <a:off x="4819556" y="811892"/>
          <a:ext cx="204344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819556" y="811892"/>
        <a:ext cx="2043447" cy="1498878"/>
      </dsp:txXfrm>
    </dsp:sp>
    <dsp:sp modelId="{9875BC06-992D-4DB3-ACA6-FBFE7C33A18F}">
      <dsp:nvSpPr>
        <dsp:cNvPr id="0" name=""/>
        <dsp:cNvSpPr/>
      </dsp:nvSpPr>
      <dsp:spPr>
        <a:xfrm>
          <a:off x="0" y="2685491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5D9EB-EA28-4542-83B6-BC2B49EEF3D3}">
      <dsp:nvSpPr>
        <dsp:cNvPr id="0" name=""/>
        <dsp:cNvSpPr/>
      </dsp:nvSpPr>
      <dsp:spPr>
        <a:xfrm>
          <a:off x="453410" y="3022739"/>
          <a:ext cx="824383" cy="824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724F4-AFD2-4E97-AD1F-9DA73C5A37B9}">
      <dsp:nvSpPr>
        <dsp:cNvPr id="0" name=""/>
        <dsp:cNvSpPr/>
      </dsp:nvSpPr>
      <dsp:spPr>
        <a:xfrm>
          <a:off x="1731205" y="2685491"/>
          <a:ext cx="5131798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 can follow along yourself!</a:t>
          </a:r>
        </a:p>
      </dsp:txBody>
      <dsp:txXfrm>
        <a:off x="1731205" y="2685491"/>
        <a:ext cx="5131798" cy="149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b52cfb6lweU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Hacking 101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743858"/>
          </a:xfrm>
        </p:spPr>
        <p:txBody>
          <a:bodyPr/>
          <a:lstStyle/>
          <a:p>
            <a:r>
              <a:rPr lang="en-US" dirty="0"/>
              <a:t>Discussion: Now that you have been learning about the internet, have you thought more about the websites you have been visiting? How has that view changed?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F3E8-EDC2-774A-8C50-EC00B444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Due This Thursday!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1579-A5AC-C34E-B9DD-338D230CED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802323"/>
          </a:xfrm>
        </p:spPr>
        <p:txBody>
          <a:bodyPr/>
          <a:lstStyle/>
          <a:p>
            <a:r>
              <a:rPr lang="en-US" dirty="0"/>
              <a:t>Explain an issue</a:t>
            </a:r>
          </a:p>
          <a:p>
            <a:pPr lvl="1"/>
            <a:r>
              <a:rPr lang="en-US" b="1" dirty="0"/>
              <a:t>related to internet or digital security / data privacy</a:t>
            </a:r>
          </a:p>
          <a:p>
            <a:pPr lvl="1"/>
            <a:r>
              <a:rPr lang="en-US" dirty="0"/>
              <a:t>Must include two sides to the issue</a:t>
            </a:r>
          </a:p>
          <a:p>
            <a:r>
              <a:rPr lang="en-US" dirty="0"/>
              <a:t>However – have fun! </a:t>
            </a:r>
          </a:p>
          <a:p>
            <a:pPr lvl="1"/>
            <a:r>
              <a:rPr lang="en-US" dirty="0"/>
              <a:t>Pick something you are </a:t>
            </a:r>
            <a:r>
              <a:rPr lang="en-US" i="1" dirty="0"/>
              <a:t>interested</a:t>
            </a:r>
            <a:r>
              <a:rPr lang="en-US" dirty="0"/>
              <a:t> in learning more about</a:t>
            </a:r>
          </a:p>
          <a:p>
            <a:pPr lvl="1"/>
            <a:r>
              <a:rPr lang="en-US" dirty="0"/>
              <a:t>Something you like to argue about</a:t>
            </a:r>
          </a:p>
          <a:p>
            <a:pPr lvl="1"/>
            <a:r>
              <a:rPr lang="en-US" dirty="0"/>
              <a:t>This is about providing you with more data on issues that directly influence your life!</a:t>
            </a:r>
          </a:p>
          <a:p>
            <a:r>
              <a:rPr lang="en-US" dirty="0"/>
              <a:t>Max of 3 pages (we stop reading after that)</a:t>
            </a:r>
          </a:p>
          <a:p>
            <a:r>
              <a:rPr lang="en-US" dirty="0"/>
              <a:t>Use references</a:t>
            </a:r>
          </a:p>
        </p:txBody>
      </p:sp>
    </p:spTree>
    <p:extLst>
      <p:ext uri="{BB962C8B-B14F-4D97-AF65-F5344CB8AC3E}">
        <p14:creationId xmlns:p14="http://schemas.microsoft.com/office/powerpoint/2010/main" val="36911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E6602-CB8A-0245-8FBB-6CD22697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74633-0DF3-9A46-9508-FEAED96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642279"/>
          </a:xfrm>
        </p:spPr>
        <p:txBody>
          <a:bodyPr/>
          <a:lstStyle/>
          <a:p>
            <a:r>
              <a:rPr lang="en-US" dirty="0"/>
              <a:t>Internet is made up of layers</a:t>
            </a:r>
          </a:p>
          <a:p>
            <a:r>
              <a:rPr lang="en-US" dirty="0"/>
              <a:t>Security is a layer on top of the HTTP layer</a:t>
            </a:r>
          </a:p>
          <a:p>
            <a:pPr lvl="1"/>
            <a:r>
              <a:rPr lang="en-US" dirty="0"/>
              <a:t>we will go more into security after the exam</a:t>
            </a:r>
          </a:p>
          <a:p>
            <a:r>
              <a:rPr lang="en-US" dirty="0"/>
              <a:t>However, besides our data, what do we have to worry about?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the next video – take notes, mark which “question” seemed to interest you the most</a:t>
            </a:r>
          </a:p>
        </p:txBody>
      </p:sp>
    </p:spTree>
    <p:extLst>
      <p:ext uri="{BB962C8B-B14F-4D97-AF65-F5344CB8AC3E}">
        <p14:creationId xmlns:p14="http://schemas.microsoft.com/office/powerpoint/2010/main" val="10557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Cybersecurity Expert Answers Hacking Questions From Twitter | Tech Support | WIRED">
            <a:hlinkClick r:id="" action="ppaction://media"/>
            <a:extLst>
              <a:ext uri="{FF2B5EF4-FFF2-40B4-BE49-F238E27FC236}">
                <a16:creationId xmlns:a16="http://schemas.microsoft.com/office/drawing/2014/main" id="{5417ADC2-5A7D-3848-B134-8D31C43A422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36E316DE-FE37-4381-96B7-742C90F8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Wide range of questions, but which interest you?</a:t>
            </a:r>
          </a:p>
        </p:txBody>
      </p:sp>
    </p:spTree>
    <p:extLst>
      <p:ext uri="{BB962C8B-B14F-4D97-AF65-F5344CB8AC3E}">
        <p14:creationId xmlns:p14="http://schemas.microsoft.com/office/powerpoint/2010/main" val="10311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F6BEC-BA4B-C046-BF00-6037FD53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1FEB6-9EB6-F745-B007-D49DD1DA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378973"/>
          </a:xfrm>
        </p:spPr>
        <p:txBody>
          <a:bodyPr/>
          <a:lstStyle/>
          <a:p>
            <a:r>
              <a:rPr lang="en-US" dirty="0"/>
              <a:t>Red Team / Blue Team</a:t>
            </a:r>
          </a:p>
          <a:p>
            <a:r>
              <a:rPr lang="en-US" dirty="0"/>
              <a:t>White Hat / Black Hat</a:t>
            </a:r>
          </a:p>
          <a:p>
            <a:pPr lvl="1"/>
            <a:r>
              <a:rPr lang="en-US" dirty="0"/>
              <a:t>note: red hat is actually a Linux distribution, nothing related to hacking</a:t>
            </a:r>
          </a:p>
          <a:p>
            <a:r>
              <a:rPr lang="en-US" dirty="0"/>
              <a:t>CS 456 – you are actually playing red team / blue team style games against other students. </a:t>
            </a:r>
          </a:p>
          <a:p>
            <a:r>
              <a:rPr lang="en-US" dirty="0"/>
              <a:t>Since the internet is about sharing files</a:t>
            </a:r>
          </a:p>
          <a:p>
            <a:pPr lvl="1"/>
            <a:r>
              <a:rPr lang="en-US" dirty="0"/>
              <a:t>Really, writing programs to…</a:t>
            </a:r>
          </a:p>
          <a:p>
            <a:pPr lvl="2"/>
            <a:r>
              <a:rPr lang="en-US" dirty="0"/>
              <a:t>access data on a system</a:t>
            </a:r>
          </a:p>
          <a:p>
            <a:pPr lvl="2"/>
            <a:r>
              <a:rPr lang="en-US" dirty="0"/>
              <a:t>data is stored as files!</a:t>
            </a:r>
          </a:p>
          <a:p>
            <a:r>
              <a:rPr lang="en-US" dirty="0"/>
              <a:t>You are learning to use files in java right now!</a:t>
            </a:r>
          </a:p>
          <a:p>
            <a:endParaRPr lang="en-US" dirty="0"/>
          </a:p>
          <a:p>
            <a:r>
              <a:rPr lang="en-US" dirty="0"/>
              <a:t>Discussion Question:</a:t>
            </a:r>
          </a:p>
          <a:p>
            <a:pPr lvl="1"/>
            <a:r>
              <a:rPr lang="en-US" dirty="0"/>
              <a:t>Talk about some of these situations. What are some changes you are thinking in your daily work habits?</a:t>
            </a:r>
          </a:p>
        </p:txBody>
      </p:sp>
    </p:spTree>
    <p:extLst>
      <p:ext uri="{BB962C8B-B14F-4D97-AF65-F5344CB8AC3E}">
        <p14:creationId xmlns:p14="http://schemas.microsoft.com/office/powerpoint/2010/main" val="13731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F84-9EEF-5944-A043-BB4693DF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029" y="2317590"/>
            <a:ext cx="4227303" cy="128651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Knowledge Checks?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1E6963-9C39-464B-8EE4-5749DECF2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8600" cy="1416285"/>
          </a:xfrm>
        </p:spPr>
        <p:txBody>
          <a:bodyPr/>
          <a:lstStyle/>
          <a:p>
            <a:r>
              <a:rPr lang="en-US" dirty="0"/>
              <a:t>After we work on the webpage, make sure to ask the TAs to walk you through any knowledge checks or lab methods!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6B0170B-7AF6-4FFD-84A2-659C6F1BD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291051"/>
              </p:ext>
            </p:extLst>
          </p:nvPr>
        </p:nvGraphicFramePr>
        <p:xfrm>
          <a:off x="1269232" y="1443039"/>
          <a:ext cx="6863004" cy="499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7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322</Words>
  <Application>Microsoft Macintosh PowerPoint</Application>
  <PresentationFormat>Custom</PresentationFormat>
  <Paragraphs>36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Paper Due This Thursday!</vt:lpstr>
      <vt:lpstr>Review</vt:lpstr>
      <vt:lpstr>Wide range of questions, but which interest you?</vt:lpstr>
      <vt:lpstr>Hacking!!</vt:lpstr>
      <vt:lpstr>Knowledge Checks?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3</cp:revision>
  <dcterms:created xsi:type="dcterms:W3CDTF">2020-11-02T21:15:46Z</dcterms:created>
  <dcterms:modified xsi:type="dcterms:W3CDTF">2021-03-29T17:08:09Z</dcterms:modified>
</cp:coreProperties>
</file>