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3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6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represent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fLNVP5yKt0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Warm up question – favorite board game?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88842"/>
          </a:xfrm>
        </p:spPr>
        <p:txBody>
          <a:bodyPr/>
          <a:lstStyle/>
          <a:p>
            <a:r>
              <a:rPr lang="en-US" dirty="0"/>
              <a:t>What defines thinking?</a:t>
            </a:r>
          </a:p>
          <a:p>
            <a:pPr lvl="1"/>
            <a:r>
              <a:rPr lang="en-US" dirty="0"/>
              <a:t>How did Alan Turing address this question?</a:t>
            </a:r>
          </a:p>
          <a:p>
            <a:r>
              <a:rPr lang="en-US" dirty="0"/>
              <a:t>John Searle’s Chinese Room</a:t>
            </a:r>
          </a:p>
          <a:p>
            <a:pPr lvl="1"/>
            <a:r>
              <a:rPr lang="en-US" dirty="0"/>
              <a:t>Contradiction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AI: Computers and Minds | Philosophy Tube">
            <a:hlinkClick r:id="" action="ppaction://media"/>
            <a:extLst>
              <a:ext uri="{FF2B5EF4-FFF2-40B4-BE49-F238E27FC236}">
                <a16:creationId xmlns:a16="http://schemas.microsoft.com/office/drawing/2014/main" id="{DE843543-6E43-2843-B509-9C5DB73C5A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624289" cy="6040693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</a:t>
            </a:r>
          </a:p>
          <a:p>
            <a:pPr lvl="1"/>
            <a:r>
              <a:rPr lang="en-US" b="1" dirty="0"/>
              <a:t>String as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this class</a:t>
            </a:r>
          </a:p>
          <a:p>
            <a:pPr lvl="2"/>
            <a:r>
              <a:rPr lang="en-US" dirty="0"/>
              <a:t>number the dashes for hangman – but start at 0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546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487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606470" cy="4842608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– even if running doesn’t do much! </a:t>
            </a:r>
          </a:p>
          <a:p>
            <a:r>
              <a:rPr lang="en-US" dirty="0"/>
              <a:t>Let’s look </a:t>
            </a:r>
            <a:r>
              <a:rPr lang="en-US"/>
              <a:t>at some examples</a:t>
            </a:r>
            <a:endParaRPr lang="en-US" dirty="0"/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223</Words>
  <Application>Microsoft Macintosh PowerPoint</Application>
  <PresentationFormat>Custom</PresentationFormat>
  <Paragraphs>52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2020-08-31T04:05:08Z</dcterms:created>
  <dcterms:modified xsi:type="dcterms:W3CDTF">2020-08-31T04:24:02Z</dcterms:modified>
</cp:coreProperties>
</file>