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57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3" autoAdjust="0"/>
    <p:restoredTop sz="83537" autoAdjust="0"/>
  </p:normalViewPr>
  <p:slideViewPr>
    <p:cSldViewPr snapToGrid="0" snapToObjects="1">
      <p:cViewPr varScale="1">
        <p:scale>
          <a:sx n="93" d="100"/>
          <a:sy n="93" d="100"/>
        </p:scale>
        <p:origin x="600" y="21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before ‘Responses’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7fLNVP5yKt0?feature=oembed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Methods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r>
              <a:rPr lang="en-US" dirty="0"/>
              <a:t>Warm up question – favorite board game?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37A94-67FA-5B4E-A7C1-0DD147B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Machines Think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D80E-F604-D74D-B5E9-8CAA64A1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88842"/>
          </a:xfrm>
        </p:spPr>
        <p:txBody>
          <a:bodyPr/>
          <a:lstStyle/>
          <a:p>
            <a:r>
              <a:rPr lang="en-US" dirty="0"/>
              <a:t>What defines thinking?</a:t>
            </a:r>
          </a:p>
          <a:p>
            <a:pPr lvl="1"/>
            <a:r>
              <a:rPr lang="en-US" dirty="0"/>
              <a:t>How did Alan Turing address this question?</a:t>
            </a:r>
          </a:p>
          <a:p>
            <a:r>
              <a:rPr lang="en-US" dirty="0"/>
              <a:t>John Searle’s Chinese Room</a:t>
            </a:r>
          </a:p>
          <a:p>
            <a:pPr lvl="1"/>
            <a:r>
              <a:rPr lang="en-US" dirty="0"/>
              <a:t>Contradiction to Alan Turing</a:t>
            </a:r>
          </a:p>
          <a:p>
            <a:pPr lvl="1"/>
            <a:r>
              <a:rPr lang="en-US" dirty="0"/>
              <a:t>Let’s watch a video on it!</a:t>
            </a:r>
          </a:p>
        </p:txBody>
      </p:sp>
    </p:spTree>
    <p:extLst>
      <p:ext uri="{BB962C8B-B14F-4D97-AF65-F5344CB8AC3E}">
        <p14:creationId xmlns:p14="http://schemas.microsoft.com/office/powerpoint/2010/main" val="22336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AI: Computers and Minds | Philosophy Tube">
            <a:hlinkClick r:id="" action="ppaction://media"/>
            <a:extLst>
              <a:ext uri="{FF2B5EF4-FFF2-40B4-BE49-F238E27FC236}">
                <a16:creationId xmlns:a16="http://schemas.microsoft.com/office/drawing/2014/main" id="{DE843543-6E43-2843-B509-9C5DB73C5AF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52F2572-2181-4BAC-BFF3-8C79733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Chinese Room – Discussion – Can machines think</a:t>
            </a:r>
          </a:p>
        </p:txBody>
      </p:sp>
    </p:spTree>
    <p:extLst>
      <p:ext uri="{BB962C8B-B14F-4D97-AF65-F5344CB8AC3E}">
        <p14:creationId xmlns:p14="http://schemas.microsoft.com/office/powerpoint/2010/main" val="16072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34A6-3EB7-B945-BE9E-D2E6911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/>
              <a:t>Easier Question - </a:t>
            </a:r>
            <a:r>
              <a:rPr lang="en-US" dirty="0"/>
              <a:t>Why Board Games?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ED3F-48C0-3E41-AA99-D3D917F12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624289" cy="3837012"/>
          </a:xfrm>
        </p:spPr>
        <p:txBody>
          <a:bodyPr/>
          <a:lstStyle/>
          <a:p>
            <a:r>
              <a:rPr lang="en-US" dirty="0"/>
              <a:t>Games are </a:t>
            </a:r>
          </a:p>
          <a:p>
            <a:pPr lvl="1"/>
            <a:r>
              <a:rPr lang="en-US" dirty="0"/>
              <a:t>A series of rules</a:t>
            </a:r>
          </a:p>
          <a:p>
            <a:pPr lvl="1"/>
            <a:r>
              <a:rPr lang="en-US" dirty="0"/>
              <a:t>These rules must be done in a specific pattern</a:t>
            </a:r>
          </a:p>
          <a:p>
            <a:pPr lvl="1"/>
            <a:r>
              <a:rPr lang="en-US" dirty="0"/>
              <a:t>Code is like board games</a:t>
            </a:r>
          </a:p>
          <a:p>
            <a:pPr lvl="2"/>
            <a:r>
              <a:rPr lang="en-US" dirty="0"/>
              <a:t>specific rules and patterns </a:t>
            </a:r>
          </a:p>
          <a:p>
            <a:pPr lvl="1"/>
            <a:r>
              <a:rPr lang="en-US" dirty="0"/>
              <a:t>Games were often the first tests of intelligence</a:t>
            </a:r>
          </a:p>
          <a:p>
            <a:pPr lvl="2"/>
            <a:r>
              <a:rPr lang="en-US" dirty="0"/>
              <a:t>Still very hard to solve for some games!</a:t>
            </a:r>
          </a:p>
          <a:p>
            <a:pPr lvl="1"/>
            <a:r>
              <a:rPr lang="en-US" dirty="0"/>
              <a:t>Not a board game – but Crossword Puzzles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4A0BF-314F-CD46-8204-011D26E53E3A}"/>
              </a:ext>
            </a:extLst>
          </p:cNvPr>
          <p:cNvSpPr/>
          <p:nvPr/>
        </p:nvSpPr>
        <p:spPr>
          <a:xfrm>
            <a:off x="10782293" y="215463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E2581-22BD-4847-BE8E-CC4A5C6D8B86}"/>
              </a:ext>
            </a:extLst>
          </p:cNvPr>
          <p:cNvSpPr/>
          <p:nvPr/>
        </p:nvSpPr>
        <p:spPr>
          <a:xfrm>
            <a:off x="10782293" y="264873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12BF2-D507-454A-89D9-FC362EB1EE3A}"/>
              </a:ext>
            </a:extLst>
          </p:cNvPr>
          <p:cNvSpPr/>
          <p:nvPr/>
        </p:nvSpPr>
        <p:spPr>
          <a:xfrm>
            <a:off x="1078229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6FE69-117F-C441-98B1-B77260CEF71D}"/>
              </a:ext>
            </a:extLst>
          </p:cNvPr>
          <p:cNvSpPr/>
          <p:nvPr/>
        </p:nvSpPr>
        <p:spPr>
          <a:xfrm>
            <a:off x="984192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1D6B9-FFC1-5248-9B0D-3CE49A874EB4}"/>
              </a:ext>
            </a:extLst>
          </p:cNvPr>
          <p:cNvSpPr/>
          <p:nvPr/>
        </p:nvSpPr>
        <p:spPr>
          <a:xfrm>
            <a:off x="9332765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DF4DF-611D-9340-B4FA-8A9A244639E7}"/>
              </a:ext>
            </a:extLst>
          </p:cNvPr>
          <p:cNvSpPr/>
          <p:nvPr/>
        </p:nvSpPr>
        <p:spPr>
          <a:xfrm>
            <a:off x="11270666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2848DC-B7A2-B84B-BE7F-AE63112D6813}"/>
              </a:ext>
            </a:extLst>
          </p:cNvPr>
          <p:cNvSpPr/>
          <p:nvPr/>
        </p:nvSpPr>
        <p:spPr>
          <a:xfrm>
            <a:off x="11755574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855B7-297D-B74A-897D-1DEEB98B3E63}"/>
              </a:ext>
            </a:extLst>
          </p:cNvPr>
          <p:cNvSpPr/>
          <p:nvPr/>
        </p:nvSpPr>
        <p:spPr>
          <a:xfrm>
            <a:off x="10311242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EE233-A0CA-7741-BF7F-83154CEC1C5D}"/>
              </a:ext>
            </a:extLst>
          </p:cNvPr>
          <p:cNvSpPr/>
          <p:nvPr/>
        </p:nvSpPr>
        <p:spPr>
          <a:xfrm>
            <a:off x="9332765" y="45699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99922-5779-F841-B5DF-ED0E2DC5BA07}"/>
              </a:ext>
            </a:extLst>
          </p:cNvPr>
          <p:cNvSpPr/>
          <p:nvPr/>
        </p:nvSpPr>
        <p:spPr>
          <a:xfrm>
            <a:off x="9332765" y="3600173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54A98-B81B-D442-9CAD-F01F3BD3EE33}"/>
              </a:ext>
            </a:extLst>
          </p:cNvPr>
          <p:cNvSpPr/>
          <p:nvPr/>
        </p:nvSpPr>
        <p:spPr>
          <a:xfrm>
            <a:off x="9332765" y="50528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434F8-DCDB-6748-854A-C60624D897D9}"/>
              </a:ext>
            </a:extLst>
          </p:cNvPr>
          <p:cNvSpPr/>
          <p:nvPr/>
        </p:nvSpPr>
        <p:spPr>
          <a:xfrm>
            <a:off x="9332765" y="55357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E07E1A-8E75-3448-961C-E4A4204E9D8B}"/>
              </a:ext>
            </a:extLst>
          </p:cNvPr>
          <p:cNvSpPr/>
          <p:nvPr/>
        </p:nvSpPr>
        <p:spPr>
          <a:xfrm>
            <a:off x="9332765" y="4085082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499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125</Words>
  <Application>Microsoft Macintosh PowerPoint</Application>
  <PresentationFormat>Custom</PresentationFormat>
  <Paragraphs>33</Paragraphs>
  <Slides>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Can Machines Think</vt:lpstr>
      <vt:lpstr>Chinese Room – Discussion – Can machines think</vt:lpstr>
      <vt:lpstr>An Easier Question - Why Board Games?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</cp:revision>
  <dcterms:created xsi:type="dcterms:W3CDTF">2020-08-31T04:05:08Z</dcterms:created>
  <dcterms:modified xsi:type="dcterms:W3CDTF">2020-08-31T04:16:12Z</dcterms:modified>
</cp:coreProperties>
</file>