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8" r:id="rId4"/>
    <p:sldId id="259" r:id="rId5"/>
    <p:sldId id="257" r:id="rId6"/>
    <p:sldId id="261" r:id="rId7"/>
    <p:sldId id="262" r:id="rId8"/>
    <p:sldId id="260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5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18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Hangman and Crossword puzzles are a great example of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D0MD4sRHj1M?feature=oembed" TargetMode="Externa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039323"/>
          </a:xfrm>
        </p:spPr>
        <p:txBody>
          <a:bodyPr/>
          <a:lstStyle/>
          <a:p>
            <a:r>
              <a:rPr lang="en-US" dirty="0"/>
              <a:t>Warm up question </a:t>
            </a:r>
            <a:r>
              <a:rPr lang="en-US" b="1" dirty="0"/>
              <a:t>– what is your favorite board game?  </a:t>
            </a:r>
            <a:br>
              <a:rPr lang="en-US" dirty="0"/>
            </a:br>
            <a:r>
              <a:rPr lang="en-US" dirty="0"/>
              <a:t>Start talking as soon as you sit down</a:t>
            </a:r>
            <a:br>
              <a:rPr lang="en-US" dirty="0"/>
            </a:br>
            <a:r>
              <a:rPr lang="en-US" dirty="0"/>
              <a:t>By the end, can you name the board games of the others around you?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B971-F5C8-E74E-AE0A-944B274B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Discuss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844AF-ABE1-ED48-AB14-F94EED5B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27" y="1909040"/>
            <a:ext cx="10378545" cy="43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16"/>
          </a:xfrm>
        </p:spPr>
        <p:txBody>
          <a:bodyPr/>
          <a:lstStyle/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What defines thinking?</a:t>
            </a:r>
          </a:p>
          <a:p>
            <a:pPr lvl="2"/>
            <a:r>
              <a:rPr lang="en-US" dirty="0"/>
              <a:t>How did </a:t>
            </a:r>
            <a:r>
              <a:rPr lang="en-US" b="1" dirty="0"/>
              <a:t>Alan Turing </a:t>
            </a:r>
            <a:r>
              <a:rPr lang="en-US" dirty="0"/>
              <a:t>address this question?</a:t>
            </a:r>
          </a:p>
          <a:p>
            <a:pPr lvl="2"/>
            <a:r>
              <a:rPr lang="en-US" dirty="0"/>
              <a:t>What are ways can we break the </a:t>
            </a:r>
            <a:r>
              <a:rPr lang="en-US" dirty="0" err="1"/>
              <a:t>turing</a:t>
            </a:r>
            <a:r>
              <a:rPr lang="en-US" dirty="0"/>
              <a:t> test?</a:t>
            </a:r>
          </a:p>
          <a:p>
            <a:pPr lvl="2"/>
            <a:endParaRPr lang="en-US" dirty="0"/>
          </a:p>
          <a:p>
            <a:pPr marL="1399233" lvl="2" indent="0">
              <a:buNone/>
            </a:pPr>
            <a:endParaRPr lang="en-US" dirty="0"/>
          </a:p>
          <a:p>
            <a:r>
              <a:rPr lang="en-US" dirty="0"/>
              <a:t>Related Concept - John Searle’s Chinese Room</a:t>
            </a:r>
          </a:p>
          <a:p>
            <a:pPr lvl="1"/>
            <a:r>
              <a:rPr lang="en-US" dirty="0"/>
              <a:t>Counter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The Chinese Room Experiment - The Hunt for AI - BBC">
            <a:hlinkClick r:id="" action="ppaction://media"/>
            <a:extLst>
              <a:ext uri="{FF2B5EF4-FFF2-40B4-BE49-F238E27FC236}">
                <a16:creationId xmlns:a16="http://schemas.microsoft.com/office/drawing/2014/main" id="{4175A9F4-47BA-154B-A9A6-0E34804C7C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68531"/>
            <a:ext cx="9624289" cy="6403869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 &amp; Hangman</a:t>
            </a:r>
          </a:p>
          <a:p>
            <a:pPr lvl="1"/>
            <a:r>
              <a:rPr lang="en-US" b="1" dirty="0"/>
              <a:t>String is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the class (using java syntax)</a:t>
            </a:r>
          </a:p>
          <a:p>
            <a:pPr lvl="2"/>
            <a:r>
              <a:rPr lang="en-US" dirty="0"/>
              <a:t>number the dashes for hangman – but start at 0</a:t>
            </a:r>
            <a:br>
              <a:rPr lang="en-US" dirty="0"/>
            </a:br>
            <a:r>
              <a:rPr lang="en-US" dirty="0"/>
              <a:t>-  -  - - - -</a:t>
            </a:r>
            <a:br>
              <a:rPr lang="en-US" dirty="0"/>
            </a:br>
            <a:r>
              <a:rPr lang="en-US" dirty="0"/>
              <a:t>0 1 2 3 4 5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269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210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498A-91A9-B14D-980E-7CAA88DA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FCA07-E462-0140-A446-3C0637B6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8" y="1363635"/>
            <a:ext cx="7508586" cy="56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8971-1426-5F43-81B2-0E6B19D8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 Together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4AF21-FED6-274C-A453-29D3144F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1" y="1689510"/>
            <a:ext cx="6679969" cy="3998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18865-8190-F54C-B5E1-3DB7D2C8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890" y="1703365"/>
            <a:ext cx="6234638" cy="3998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C3611-E843-EA40-A545-4F4B7F6D34A0}"/>
              </a:ext>
            </a:extLst>
          </p:cNvPr>
          <p:cNvSpPr txBox="1"/>
          <p:nvPr/>
        </p:nvSpPr>
        <p:spPr>
          <a:xfrm>
            <a:off x="5408934" y="6456218"/>
            <a:ext cx="2999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these two differ?</a:t>
            </a:r>
          </a:p>
        </p:txBody>
      </p:sp>
    </p:spTree>
    <p:extLst>
      <p:ext uri="{BB962C8B-B14F-4D97-AF65-F5344CB8AC3E}">
        <p14:creationId xmlns:p14="http://schemas.microsoft.com/office/powerpoint/2010/main" val="11465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6021"/>
            <a:ext cx="5606470" cy="5892126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(you will get this!)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r>
              <a:rPr lang="en-US" dirty="0"/>
              <a:t>Let’s look at some examples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576E1-AC92-BF40-97E3-D0438A261EAB}"/>
              </a:ext>
            </a:extLst>
          </p:cNvPr>
          <p:cNvSpPr txBox="1"/>
          <p:nvPr/>
        </p:nvSpPr>
        <p:spPr>
          <a:xfrm>
            <a:off x="8533231" y="1063612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</a:t>
            </a:r>
            <a:r>
              <a:rPr lang="en-US" dirty="0" err="1"/>
              <a:t>Zybooks</a:t>
            </a:r>
            <a:r>
              <a:rPr lang="en-US" dirty="0"/>
              <a:t> – Code in there!</a:t>
            </a:r>
          </a:p>
        </p:txBody>
      </p:sp>
    </p:spTree>
    <p:extLst>
      <p:ext uri="{BB962C8B-B14F-4D97-AF65-F5344CB8AC3E}">
        <p14:creationId xmlns:p14="http://schemas.microsoft.com/office/powerpoint/2010/main" val="760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332</Words>
  <Application>Microsoft Macintosh PowerPoint</Application>
  <PresentationFormat>Custom</PresentationFormat>
  <Paragraphs>64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Knowledge Check: Discuss</vt:lpstr>
      <vt:lpstr>Can Machines Think</vt:lpstr>
      <vt:lpstr>Chinese Room – Discussion – Can machines think</vt:lpstr>
      <vt:lpstr>An Easier Question - Why Board Games?</vt:lpstr>
      <vt:lpstr>Knowledge Check: Work Together</vt:lpstr>
      <vt:lpstr>Knowledge Check: Work Together 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2020-08-31T20:08:10Z</dcterms:created>
  <dcterms:modified xsi:type="dcterms:W3CDTF">2021-01-25T23:49:43Z</dcterms:modified>
</cp:coreProperties>
</file>