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2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TAs will go over Lab 17 with you!</a:t>
          </a:r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follow along yourself!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 custScaleX="128065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297832" y="811892"/>
          <a:ext cx="395509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 will go over Lab 17 with you!</a:t>
          </a:r>
        </a:p>
      </dsp:txBody>
      <dsp:txXfrm>
        <a:off x="1297832" y="811892"/>
        <a:ext cx="3955097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can follow along yourself!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b52cfb6lweU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Hacking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858"/>
          </a:xfrm>
        </p:spPr>
        <p:txBody>
          <a:bodyPr/>
          <a:lstStyle/>
          <a:p>
            <a:r>
              <a:rPr lang="en-US" dirty="0"/>
              <a:t>Discussion: Now that you have been learning about the internet, have you thought more about the websites you have been visiting? How has that view changed?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E6602-CB8A-0245-8FBB-6CD22697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74633-0DF3-9A46-9508-FEAED96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42279"/>
          </a:xfrm>
        </p:spPr>
        <p:txBody>
          <a:bodyPr/>
          <a:lstStyle/>
          <a:p>
            <a:r>
              <a:rPr lang="en-US" dirty="0"/>
              <a:t>Internet is made up of layers</a:t>
            </a:r>
          </a:p>
          <a:p>
            <a:r>
              <a:rPr lang="en-US" dirty="0"/>
              <a:t>Security is a layer on top of the HTTP layer</a:t>
            </a:r>
          </a:p>
          <a:p>
            <a:pPr lvl="1"/>
            <a:r>
              <a:rPr lang="en-US" dirty="0"/>
              <a:t>we will go more into security after the exam</a:t>
            </a:r>
          </a:p>
          <a:p>
            <a:r>
              <a:rPr lang="en-US" dirty="0"/>
              <a:t>However, besides our data, what do we have to worry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the next video – take notes, mark which “question” seemed to interest you the most</a:t>
            </a:r>
          </a:p>
        </p:txBody>
      </p:sp>
    </p:spTree>
    <p:extLst>
      <p:ext uri="{BB962C8B-B14F-4D97-AF65-F5344CB8AC3E}">
        <p14:creationId xmlns:p14="http://schemas.microsoft.com/office/powerpoint/2010/main" val="10557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ybersecurity Expert Answers Hacking Questions From Twitter | Tech Support | WIRED">
            <a:hlinkClick r:id="" action="ppaction://media"/>
            <a:extLst>
              <a:ext uri="{FF2B5EF4-FFF2-40B4-BE49-F238E27FC236}">
                <a16:creationId xmlns:a16="http://schemas.microsoft.com/office/drawing/2014/main" id="{5417ADC2-5A7D-3848-B134-8D31C43A42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6E316DE-FE37-4381-96B7-742C90F8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Wide range of questions, but which interest you?</a:t>
            </a:r>
          </a:p>
        </p:txBody>
      </p:sp>
    </p:spTree>
    <p:extLst>
      <p:ext uri="{BB962C8B-B14F-4D97-AF65-F5344CB8AC3E}">
        <p14:creationId xmlns:p14="http://schemas.microsoft.com/office/powerpoint/2010/main" val="1031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F6BEC-BA4B-C046-BF00-6037FD53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1FEB6-9EB6-F745-B007-D49DD1DA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378973"/>
          </a:xfrm>
        </p:spPr>
        <p:txBody>
          <a:bodyPr/>
          <a:lstStyle/>
          <a:p>
            <a:r>
              <a:rPr lang="en-US" dirty="0"/>
              <a:t>Red Team / Blue Team</a:t>
            </a:r>
          </a:p>
          <a:p>
            <a:r>
              <a:rPr lang="en-US" dirty="0"/>
              <a:t>White Hat / Black Hat</a:t>
            </a:r>
          </a:p>
          <a:p>
            <a:pPr lvl="1"/>
            <a:r>
              <a:rPr lang="en-US" dirty="0"/>
              <a:t>note: red hat is actually a Linux distribution, nothing related to hacking</a:t>
            </a:r>
          </a:p>
          <a:p>
            <a:r>
              <a:rPr lang="en-US" dirty="0"/>
              <a:t>CS 456 – you are actually playing red team / blue team style games against other students. </a:t>
            </a:r>
          </a:p>
          <a:p>
            <a:r>
              <a:rPr lang="en-US" dirty="0"/>
              <a:t>Since the internet is about sharing files</a:t>
            </a:r>
          </a:p>
          <a:p>
            <a:pPr lvl="1"/>
            <a:r>
              <a:rPr lang="en-US" dirty="0"/>
              <a:t>Really, writing programs to…</a:t>
            </a:r>
          </a:p>
          <a:p>
            <a:pPr lvl="2"/>
            <a:r>
              <a:rPr lang="en-US" dirty="0"/>
              <a:t>access data on a system</a:t>
            </a:r>
          </a:p>
          <a:p>
            <a:pPr lvl="2"/>
            <a:r>
              <a:rPr lang="en-US" dirty="0"/>
              <a:t>data is stored as files!</a:t>
            </a:r>
          </a:p>
          <a:p>
            <a:r>
              <a:rPr lang="en-US" dirty="0"/>
              <a:t>You are learning to use files in java right now!</a:t>
            </a:r>
          </a:p>
          <a:p>
            <a:endParaRPr lang="en-US" dirty="0"/>
          </a:p>
          <a:p>
            <a:r>
              <a:rPr lang="en-US" dirty="0"/>
              <a:t>Discussion Question:</a:t>
            </a:r>
          </a:p>
          <a:p>
            <a:pPr lvl="1"/>
            <a:r>
              <a:rPr lang="en-US" dirty="0"/>
              <a:t>Talk about some of these situations. What are some changes you are thinking in your daily work habits?</a:t>
            </a:r>
          </a:p>
        </p:txBody>
      </p:sp>
    </p:spTree>
    <p:extLst>
      <p:ext uri="{BB962C8B-B14F-4D97-AF65-F5344CB8AC3E}">
        <p14:creationId xmlns:p14="http://schemas.microsoft.com/office/powerpoint/2010/main" val="13731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291051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7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249</Words>
  <Application>Microsoft Macintosh PowerPoint</Application>
  <PresentationFormat>Custom</PresentationFormat>
  <Paragraphs>26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Wide range of questions, but which interest you?</vt:lpstr>
      <vt:lpstr>Hacking!!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2020-11-02T21:15:46Z</dcterms:created>
  <dcterms:modified xsi:type="dcterms:W3CDTF">2020-11-02T21:26:55Z</dcterms:modified>
</cp:coreProperties>
</file>