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2" r:id="rId9"/>
    <p:sldId id="268" r:id="rId10"/>
    <p:sldId id="259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 autoAdjust="0"/>
    <p:restoredTop sz="95994" autoAdjust="0"/>
  </p:normalViewPr>
  <p:slideViewPr>
    <p:cSldViewPr snapToGrid="0" snapToObjects="1">
      <p:cViewPr varScale="1">
        <p:scale>
          <a:sx n="84" d="100"/>
          <a:sy n="84" d="100"/>
        </p:scale>
        <p:origin x="128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state.edu/~cs15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/>
              <a:t>To be successful in CS 150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before going to the lab day! </a:t>
            </a:r>
          </a:p>
          <a:p>
            <a:pPr lvl="1"/>
            <a:r>
              <a:rPr lang="en-US" dirty="0"/>
              <a:t>Practice often (</a:t>
            </a:r>
            <a:r>
              <a:rPr lang="en-US" b="1" dirty="0"/>
              <a:t>daily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(maybe on culture topics)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Introduce yourself</a:t>
            </a:r>
          </a:p>
          <a:p>
            <a:pPr lvl="1"/>
            <a:r>
              <a:rPr lang="en-US" dirty="0"/>
              <a:t>Popcorn style</a:t>
            </a:r>
          </a:p>
          <a:p>
            <a:pPr lvl="1"/>
            <a:r>
              <a:rPr lang="en-US" dirty="0"/>
              <a:t>Please have cameras on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group (called help session)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2329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Written assignments / discussion posts</a:t>
            </a:r>
          </a:p>
          <a:p>
            <a:pPr lvl="2"/>
            <a:r>
              <a:rPr lang="en-US" dirty="0"/>
              <a:t>One per unit, </a:t>
            </a:r>
            <a:r>
              <a:rPr lang="en-US" dirty="0" err="1"/>
              <a:t>thursday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AF0C-0DE9-CC46-8AED-2E3B4084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12" y="1776683"/>
            <a:ext cx="5649213" cy="334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405D6-53CA-5540-8C11-54E6537C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92" y="1891358"/>
            <a:ext cx="6543852" cy="28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569906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a certain number of times until Unit Exam / End of The Unit</a:t>
            </a:r>
          </a:p>
          <a:p>
            <a:pPr lvl="1"/>
            <a:r>
              <a:rPr lang="en-US" dirty="0"/>
              <a:t>Written Assignments</a:t>
            </a:r>
          </a:p>
          <a:p>
            <a:pPr lvl="2"/>
            <a:r>
              <a:rPr lang="en-US" dirty="0"/>
              <a:t>Single submission, due Thursday  nights with Sunday accommodation window</a:t>
            </a:r>
          </a:p>
          <a:p>
            <a:pPr lvl="1"/>
            <a:r>
              <a:rPr lang="en-US" dirty="0"/>
              <a:t>Take Home Exams</a:t>
            </a:r>
          </a:p>
          <a:p>
            <a:pPr lvl="2"/>
            <a:r>
              <a:rPr lang="en-US" dirty="0"/>
              <a:t>Single submission, due Thursday  nights with Sunday accommodation window </a:t>
            </a:r>
          </a:p>
          <a:p>
            <a:pPr lvl="1"/>
            <a:r>
              <a:rPr lang="en-US" dirty="0"/>
              <a:t>Note: This is enough flexibility to get you in trouble! – Don’t be that person.</a:t>
            </a:r>
          </a:p>
          <a:p>
            <a:pPr lvl="1"/>
            <a:r>
              <a:rPr lang="en-US" u="sng" dirty="0"/>
              <a:t>Make sure by the end of each week, you have completed the module except for the last lab (that is due the next Monday)</a:t>
            </a:r>
          </a:p>
          <a:p>
            <a:pPr lvl="2"/>
            <a:r>
              <a:rPr lang="en-US" b="1" dirty="0"/>
              <a:t>Unit 1, Module 1 – Complete through everything but Lab 1 by Friday</a:t>
            </a:r>
          </a:p>
          <a:p>
            <a:pPr lvl="2"/>
            <a:r>
              <a:rPr lang="en-US" dirty="0"/>
              <a:t>Lab 1 + Unit 1, Module 2 – Complete through Lab 3 by Friday of Week 2.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30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b="1" dirty="0"/>
              <a:t>Do reading before lab! </a:t>
            </a:r>
          </a:p>
          <a:p>
            <a:r>
              <a:rPr lang="en-US" i="1" dirty="0"/>
              <a:t>First reading is the longest by far! </a:t>
            </a:r>
          </a:p>
          <a:p>
            <a:pPr lvl="1"/>
            <a:r>
              <a:rPr lang="en-US" dirty="0"/>
              <a:t>Don’t Panic!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 &amp;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5405775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study?</a:t>
            </a:r>
          </a:p>
          <a:p>
            <a:pPr lvl="1"/>
            <a:r>
              <a:rPr lang="en-US" dirty="0"/>
              <a:t>Every night – knowledge checks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  <a:p>
            <a:r>
              <a:rPr lang="en-US" dirty="0"/>
              <a:t>Exams</a:t>
            </a:r>
          </a:p>
          <a:p>
            <a:pPr lvl="1"/>
            <a:r>
              <a:rPr lang="en-US" dirty="0"/>
              <a:t>Take Home! – One submission knowledge check essentially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151154"/>
          </a:xfrm>
        </p:spPr>
        <p:txBody>
          <a:bodyPr/>
          <a:lstStyle/>
          <a:p>
            <a:r>
              <a:rPr lang="en-US" dirty="0"/>
              <a:t>AUCC – Requires 25% of the grade to be written</a:t>
            </a:r>
          </a:p>
          <a:p>
            <a:r>
              <a:rPr lang="en-US" dirty="0"/>
              <a:t>Unit  1 and 3 shorter written assignments</a:t>
            </a:r>
          </a:p>
          <a:p>
            <a:pPr lvl="1"/>
            <a:r>
              <a:rPr lang="en-US" dirty="0"/>
              <a:t>50 points each </a:t>
            </a:r>
          </a:p>
          <a:p>
            <a:pPr lvl="1"/>
            <a:r>
              <a:rPr lang="en-US" dirty="0"/>
              <a:t>Graded by TAs </a:t>
            </a:r>
          </a:p>
          <a:p>
            <a:pPr lvl="1"/>
            <a:r>
              <a:rPr lang="en-US" dirty="0"/>
              <a:t>Due Thursday of week 3 of the unit. </a:t>
            </a:r>
          </a:p>
          <a:p>
            <a:r>
              <a:rPr lang="en-US" dirty="0"/>
              <a:t>Unit 4 </a:t>
            </a:r>
          </a:p>
          <a:p>
            <a:pPr lvl="1"/>
            <a:r>
              <a:rPr lang="en-US" dirty="0"/>
              <a:t>Course reflection – easy 50 points, as long as you do it! </a:t>
            </a:r>
          </a:p>
          <a:p>
            <a:r>
              <a:rPr lang="en-US" dirty="0"/>
              <a:t>Midterm Essay (Unit 2)</a:t>
            </a:r>
          </a:p>
          <a:p>
            <a:pPr lvl="1"/>
            <a:r>
              <a:rPr lang="en-US" dirty="0"/>
              <a:t>100 points! </a:t>
            </a:r>
          </a:p>
          <a:p>
            <a:pPr lvl="1"/>
            <a:r>
              <a:rPr lang="en-US" dirty="0"/>
              <a:t>*major* component of your grade</a:t>
            </a:r>
          </a:p>
          <a:p>
            <a:r>
              <a:rPr lang="en-US" dirty="0"/>
              <a:t>Practical Project - 8% of your grade (Unit 4 major project)</a:t>
            </a:r>
          </a:p>
          <a:p>
            <a:pPr lvl="1"/>
            <a:r>
              <a:rPr lang="en-US" dirty="0"/>
              <a:t>End of term project – 100 points graded paper, 50 points code.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C113C-D92D-2240-9D0F-DCDB8640F223}"/>
              </a:ext>
            </a:extLst>
          </p:cNvPr>
          <p:cNvSpPr txBox="1"/>
          <p:nvPr/>
        </p:nvSpPr>
        <p:spPr>
          <a:xfrm>
            <a:off x="2336748" y="6614876"/>
            <a:ext cx="791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Week 4,8,12  – No Lecture/Help Sessions – Limited Help Desk</a:t>
            </a:r>
          </a:p>
          <a:p>
            <a:pPr algn="ctr"/>
            <a:r>
              <a:rPr lang="en-US" dirty="0"/>
              <a:t>Gives time for TAs to grade!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290BE-E35A-344E-9229-DDAE460F1CEF}"/>
              </a:ext>
            </a:extLst>
          </p:cNvPr>
          <p:cNvSpPr txBox="1"/>
          <p:nvPr/>
        </p:nvSpPr>
        <p:spPr>
          <a:xfrm rot="694762">
            <a:off x="9418320" y="1152960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Never miss a written assignment! </a:t>
            </a:r>
            <a:br>
              <a:rPr lang="en-US" dirty="0"/>
            </a:br>
            <a:r>
              <a:rPr lang="en-US" dirty="0"/>
              <a:t>They affect your grade the most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Sessions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9775099" cy="5668283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MW, your assigned lab</a:t>
            </a:r>
          </a:p>
          <a:p>
            <a:pPr lvl="1"/>
            <a:r>
              <a:rPr lang="en-US" dirty="0"/>
              <a:t>Tuesday or Thursday – 1 help session a week (like today)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b="1" dirty="0"/>
              <a:t>yes!!</a:t>
            </a:r>
            <a:r>
              <a:rPr lang="en-US" dirty="0"/>
              <a:t>, why?</a:t>
            </a:r>
          </a:p>
          <a:p>
            <a:pPr lvl="2"/>
            <a:r>
              <a:rPr lang="en-US" dirty="0"/>
              <a:t>This is the discussion element of the course</a:t>
            </a:r>
          </a:p>
          <a:p>
            <a:pPr lvl="2"/>
            <a:r>
              <a:rPr lang="en-US" dirty="0"/>
              <a:t>If you are sick, that is fine</a:t>
            </a:r>
          </a:p>
          <a:p>
            <a:pPr lvl="3"/>
            <a:r>
              <a:rPr lang="en-US" dirty="0"/>
              <a:t>we only take a certain number of them, so flexible. </a:t>
            </a:r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BF2D-E10A-F74F-91B0-C6B5BF07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C9F4-143B-6F49-840A-4BD55B742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09"/>
          </a:xfrm>
        </p:spPr>
        <p:txBody>
          <a:bodyPr/>
          <a:lstStyle/>
          <a:p>
            <a:r>
              <a:rPr lang="en-US" dirty="0"/>
              <a:t>Starting Week 2</a:t>
            </a:r>
          </a:p>
          <a:p>
            <a:r>
              <a:rPr lang="en-US" dirty="0"/>
              <a:t>Via Microsoft Teams</a:t>
            </a:r>
          </a:p>
          <a:p>
            <a:pPr lvl="1"/>
            <a:r>
              <a:rPr lang="en-US" dirty="0"/>
              <a:t>TAs will “open” the helpdesk with an announcement</a:t>
            </a:r>
          </a:p>
          <a:p>
            <a:pPr lvl="1"/>
            <a:r>
              <a:rPr lang="en-US" dirty="0"/>
              <a:t>Meant for coding questions (labs / homework, readings)</a:t>
            </a:r>
          </a:p>
          <a:p>
            <a:pPr lvl="1"/>
            <a:r>
              <a:rPr lang="en-US" dirty="0"/>
              <a:t>More will be posted, but visit the website for times! </a:t>
            </a:r>
            <a:r>
              <a:rPr lang="en-US" dirty="0">
                <a:hlinkClick r:id="rId2"/>
              </a:rPr>
              <a:t>http://www.cs.colostate.edu/~cs150</a:t>
            </a:r>
            <a:endParaRPr lang="en-US" dirty="0"/>
          </a:p>
          <a:p>
            <a:pPr lvl="2"/>
            <a:r>
              <a:rPr lang="en-US" dirty="0"/>
              <a:t>Make sure you follow the procedures. </a:t>
            </a:r>
          </a:p>
          <a:p>
            <a:r>
              <a:rPr lang="en-US" dirty="0"/>
              <a:t>General Chat</a:t>
            </a:r>
          </a:p>
          <a:p>
            <a:pPr lvl="1"/>
            <a:r>
              <a:rPr lang="en-US" dirty="0"/>
              <a:t>Great place to ask questions (after this week)</a:t>
            </a:r>
          </a:p>
          <a:p>
            <a:pPr lvl="1"/>
            <a:r>
              <a:rPr lang="en-US" dirty="0"/>
              <a:t>Questions should be theory or general, no code! </a:t>
            </a:r>
          </a:p>
          <a:p>
            <a:r>
              <a:rPr lang="en-US" dirty="0"/>
              <a:t>Your Private Group</a:t>
            </a:r>
          </a:p>
          <a:p>
            <a:pPr lvl="1"/>
            <a:r>
              <a:rPr lang="en-US" dirty="0"/>
              <a:t>Still no code – but use this for video chat with other members of your lecture group</a:t>
            </a:r>
          </a:p>
          <a:p>
            <a:pPr lvl="1"/>
            <a:r>
              <a:rPr lang="en-US" dirty="0"/>
              <a:t>Talk with each other</a:t>
            </a:r>
          </a:p>
          <a:p>
            <a:pPr lvl="1"/>
            <a:r>
              <a:rPr lang="en-US" dirty="0"/>
              <a:t>Help each other out!</a:t>
            </a:r>
          </a:p>
        </p:txBody>
      </p:sp>
    </p:spTree>
    <p:extLst>
      <p:ext uri="{BB962C8B-B14F-4D97-AF65-F5344CB8AC3E}">
        <p14:creationId xmlns:p14="http://schemas.microsoft.com/office/powerpoint/2010/main" val="32775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2041</TotalTime>
  <Words>805</Words>
  <Application>Microsoft Macintosh PowerPoint</Application>
  <PresentationFormat>Custom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 &amp; Exams</vt:lpstr>
      <vt:lpstr>Written Assignments</vt:lpstr>
      <vt:lpstr>Help Sessions / On-Campus</vt:lpstr>
      <vt:lpstr>Help Desk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2020-08-24T23:25:00Z</dcterms:created>
  <dcterms:modified xsi:type="dcterms:W3CDTF">2021-01-19T18:56:37Z</dcterms:modified>
</cp:coreProperties>
</file>