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32104f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32104f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32104fe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32104fe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32104fe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32104fe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d32104f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d32104f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8083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Logic and Conditionals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Logic Problem Time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2160123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</a:pPr>
            <a:r>
              <a:rPr lang="en" sz="2116"/>
              <a:t>Three Boxes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</a:pPr>
            <a:r>
              <a:rPr lang="en" sz="2116"/>
              <a:t>ALL of them are mislabeled 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</a:pPr>
            <a:r>
              <a:rPr lang="en" sz="2116"/>
              <a:t>We can pick one item from one box 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/>
              <a:t>We can see that one item. </a:t>
            </a:r>
            <a:endParaRPr sz="2116" dirty="0"/>
          </a:p>
          <a:p>
            <a:pPr indent="-479774">
              <a:spcBef>
                <a:spcPts val="0"/>
              </a:spcBef>
              <a:buSzPts val="1400"/>
            </a:pPr>
            <a:r>
              <a:rPr lang="en" sz="2116"/>
              <a:t>We must relabel all boxes, based on the one item we see</a:t>
            </a:r>
            <a:endParaRPr sz="2116" dirty="0"/>
          </a:p>
        </p:txBody>
      </p:sp>
      <p:sp>
        <p:nvSpPr>
          <p:cNvPr id="194" name="Google Shape;194;p40"/>
          <p:cNvSpPr/>
          <p:nvPr/>
        </p:nvSpPr>
        <p:spPr>
          <a:xfrm>
            <a:off x="4245127" y="5070571"/>
            <a:ext cx="2013253" cy="1935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Oranges</a:t>
            </a:r>
            <a:endParaRPr sz="3022" dirty="0"/>
          </a:p>
        </p:txBody>
      </p:sp>
      <p:sp>
        <p:nvSpPr>
          <p:cNvPr id="195" name="Google Shape;195;p40"/>
          <p:cNvSpPr/>
          <p:nvPr/>
        </p:nvSpPr>
        <p:spPr>
          <a:xfrm>
            <a:off x="1681754" y="5052929"/>
            <a:ext cx="2013253" cy="1935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Apples</a:t>
            </a:r>
            <a:endParaRPr sz="3022" dirty="0"/>
          </a:p>
        </p:txBody>
      </p:sp>
      <p:sp>
        <p:nvSpPr>
          <p:cNvPr id="196" name="Google Shape;196;p40"/>
          <p:cNvSpPr/>
          <p:nvPr/>
        </p:nvSpPr>
        <p:spPr>
          <a:xfrm>
            <a:off x="6808500" y="5070571"/>
            <a:ext cx="2013253" cy="1935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Apples and Oranges</a:t>
            </a:r>
            <a:endParaRPr sz="302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Solution</a:t>
            </a:r>
            <a:endParaRPr dirty="0"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628094" y="1920749"/>
            <a:ext cx="12561413" cy="47382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Apple box  - possible correct answers: Oranges OR Apples and Oranges</a:t>
            </a:r>
            <a:endParaRPr dirty="0"/>
          </a:p>
          <a:p>
            <a:pPr marL="0" indent="0">
              <a:buNone/>
            </a:pPr>
            <a:r>
              <a:rPr lang="en"/>
              <a:t>Orange Box - possible correct answers: Apples OR Apples and Oranges </a:t>
            </a:r>
            <a:endParaRPr dirty="0"/>
          </a:p>
          <a:p>
            <a:pPr marL="0" indent="0">
              <a:buNone/>
            </a:pPr>
            <a:r>
              <a:rPr lang="en"/>
              <a:t>	If I pick from both boxes, I could end up with either apple or orange - </a:t>
            </a:r>
            <a:r>
              <a:rPr lang="en" b="1"/>
              <a:t>no definitive answer</a:t>
            </a:r>
            <a:endParaRPr b="1" dirty="0"/>
          </a:p>
          <a:p>
            <a:pPr marL="0" indent="0">
              <a:buNone/>
            </a:pPr>
            <a:r>
              <a:rPr lang="en"/>
              <a:t>Apples and Orange Box - possible correct answers: Apples OR Oranges </a:t>
            </a:r>
            <a:endParaRPr dirty="0"/>
          </a:p>
          <a:p>
            <a:pPr marL="0" indent="0">
              <a:buNone/>
            </a:pPr>
            <a:r>
              <a:rPr lang="en"/>
              <a:t>	This seems like a definitive answer - as we know if we pick one, the other is not in there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r>
              <a:rPr lang="en"/>
              <a:t>	Let’s assume we pick an orange from the “Apples and Oranges: box</a:t>
            </a:r>
            <a:endParaRPr dirty="0"/>
          </a:p>
        </p:txBody>
      </p:sp>
      <p:sp>
        <p:nvSpPr>
          <p:cNvPr id="203" name="Google Shape;203;p41"/>
          <p:cNvSpPr/>
          <p:nvPr/>
        </p:nvSpPr>
        <p:spPr>
          <a:xfrm>
            <a:off x="4245127" y="5070571"/>
            <a:ext cx="2013253" cy="1935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Oranges</a:t>
            </a:r>
            <a:endParaRPr sz="3022" dirty="0"/>
          </a:p>
        </p:txBody>
      </p:sp>
      <p:sp>
        <p:nvSpPr>
          <p:cNvPr id="204" name="Google Shape;204;p41"/>
          <p:cNvSpPr/>
          <p:nvPr/>
        </p:nvSpPr>
        <p:spPr>
          <a:xfrm>
            <a:off x="1681754" y="5052929"/>
            <a:ext cx="2013253" cy="1935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Apples</a:t>
            </a:r>
            <a:endParaRPr sz="3022" dirty="0"/>
          </a:p>
        </p:txBody>
      </p:sp>
      <p:sp>
        <p:nvSpPr>
          <p:cNvPr id="205" name="Google Shape;205;p41"/>
          <p:cNvSpPr/>
          <p:nvPr/>
        </p:nvSpPr>
        <p:spPr>
          <a:xfrm>
            <a:off x="6808500" y="5070571"/>
            <a:ext cx="2013253" cy="1935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Apples and Oranges</a:t>
            </a:r>
            <a:endParaRPr sz="3022" dirty="0"/>
          </a:p>
        </p:txBody>
      </p:sp>
      <p:sp>
        <p:nvSpPr>
          <p:cNvPr id="206" name="Google Shape;206;p41"/>
          <p:cNvSpPr/>
          <p:nvPr/>
        </p:nvSpPr>
        <p:spPr>
          <a:xfrm>
            <a:off x="6808500" y="5070571"/>
            <a:ext cx="2013253" cy="19352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Oranges</a:t>
            </a:r>
            <a:endParaRPr sz="3022" dirty="0"/>
          </a:p>
        </p:txBody>
      </p:sp>
      <p:sp>
        <p:nvSpPr>
          <p:cNvPr id="207" name="Google Shape;207;p41"/>
          <p:cNvSpPr/>
          <p:nvPr/>
        </p:nvSpPr>
        <p:spPr>
          <a:xfrm>
            <a:off x="1857231" y="4867667"/>
            <a:ext cx="1498267" cy="14982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sp>
        <p:nvSpPr>
          <p:cNvPr id="208" name="Google Shape;208;p41"/>
          <p:cNvSpPr/>
          <p:nvPr/>
        </p:nvSpPr>
        <p:spPr>
          <a:xfrm>
            <a:off x="4502620" y="4867667"/>
            <a:ext cx="1498267" cy="14982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endParaRPr sz="3022" dirty="0"/>
          </a:p>
        </p:txBody>
      </p:sp>
      <p:sp>
        <p:nvSpPr>
          <p:cNvPr id="209" name="Google Shape;209;p41"/>
          <p:cNvSpPr/>
          <p:nvPr/>
        </p:nvSpPr>
        <p:spPr>
          <a:xfrm>
            <a:off x="4245127" y="5070571"/>
            <a:ext cx="2013253" cy="193528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Apples</a:t>
            </a:r>
            <a:endParaRPr sz="3022" dirty="0"/>
          </a:p>
        </p:txBody>
      </p:sp>
      <p:sp>
        <p:nvSpPr>
          <p:cNvPr id="210" name="Google Shape;210;p41"/>
          <p:cNvSpPr/>
          <p:nvPr/>
        </p:nvSpPr>
        <p:spPr>
          <a:xfrm>
            <a:off x="1681754" y="5070571"/>
            <a:ext cx="2013253" cy="193528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Apples &amp; Oranges</a:t>
            </a:r>
            <a:endParaRPr sz="302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Basic Conditionals</a:t>
            </a:r>
            <a:endParaRPr dirty="0"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1"/>
          </p:nvPr>
        </p:nvSpPr>
        <p:spPr>
          <a:xfrm>
            <a:off x="628094" y="1920752"/>
            <a:ext cx="12561413" cy="513853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Logic that evaluates as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Yes or No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True or False (called a Boolean)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Essential in all programming languages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mentally do this all the time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100 pennies greater than $1? 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Common logic operators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==   Equals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&lt;     Less than (is left less than right)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&gt;     Greater than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&lt;=   Less than OR equal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&gt;=   Greater than OR equal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!=    not equal ( ! is your NOT character)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Structure of if statements</a:t>
            </a:r>
            <a:endParaRPr dirty="0"/>
          </a:p>
        </p:txBody>
      </p:sp>
      <p:sp>
        <p:nvSpPr>
          <p:cNvPr id="231" name="Google Shape;231;p44"/>
          <p:cNvSpPr txBox="1"/>
          <p:nvPr/>
        </p:nvSpPr>
        <p:spPr>
          <a:xfrm>
            <a:off x="207278" y="1749947"/>
            <a:ext cx="6614218" cy="45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marL="690875" indent="-479774">
              <a:buSzPts val="1400"/>
              <a:buFont typeface="Proxima Nova"/>
              <a:buChar char="●"/>
            </a:pPr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if without else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6738931" y="1705755"/>
            <a:ext cx="4701067" cy="45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marL="690875" indent="-479774">
              <a:buSzPts val="1400"/>
              <a:buFont typeface="Proxima Nova"/>
              <a:buChar char="●"/>
            </a:pPr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if with else 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C47FD-88CE-5747-98F4-F64160C19745}"/>
              </a:ext>
            </a:extLst>
          </p:cNvPr>
          <p:cNvSpPr/>
          <p:nvPr/>
        </p:nvSpPr>
        <p:spPr>
          <a:xfrm>
            <a:off x="1038578" y="2529878"/>
            <a:ext cx="41317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happy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D3371-A41B-CD40-8F79-67D37BD283B7}"/>
              </a:ext>
            </a:extLst>
          </p:cNvPr>
          <p:cNvSpPr/>
          <p:nvPr/>
        </p:nvSpPr>
        <p:spPr>
          <a:xfrm>
            <a:off x="7315200" y="2474601"/>
            <a:ext cx="3873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65E38-A6C6-8C46-AAC5-A8A262A7B127}"/>
              </a:ext>
            </a:extLst>
          </p:cNvPr>
          <p:cNvSpPr/>
          <p:nvPr/>
        </p:nvSpPr>
        <p:spPr>
          <a:xfrm>
            <a:off x="1038577" y="4731372"/>
            <a:ext cx="84483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conditions are operations, so you can return the result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B83-0F1C-3A45-9135-939C71D9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0D7FE-ADAA-344D-A4B2-36253BAAD5C4}"/>
              </a:ext>
            </a:extLst>
          </p:cNvPr>
          <p:cNvSpPr/>
          <p:nvPr/>
        </p:nvSpPr>
        <p:spPr>
          <a:xfrm>
            <a:off x="628075" y="2425700"/>
            <a:ext cx="6395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"Trap Disarmed!"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the 10-foot pole..."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"As far as I am aware, no traps."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"Found the trap!"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# prints Get the 10-foot pole...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# Trap Disarmed!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# As far as I am aware, no traps.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# Found the trap!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AA6DCC-DFDA-1C4A-847A-62C67624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920725"/>
            <a:ext cx="4820225" cy="504975"/>
          </a:xfrm>
        </p:spPr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– used for chaining if statements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90F02C8-49E9-ED46-87E7-C46957EECD05}"/>
              </a:ext>
            </a:extLst>
          </p:cNvPr>
          <p:cNvSpPr/>
          <p:nvPr/>
        </p:nvSpPr>
        <p:spPr>
          <a:xfrm>
            <a:off x="170875" y="3810526"/>
            <a:ext cx="914400" cy="5080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73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Secret Ninja Logic Trick</a:t>
            </a:r>
            <a:endParaRPr dirty="0"/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550045" y="2466889"/>
            <a:ext cx="6007573" cy="43560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Work it out!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Draw it out - flow chart!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Really - just that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Often we over think it</a:t>
            </a:r>
            <a:endParaRPr dirty="0"/>
          </a:p>
        </p:txBody>
      </p:sp>
      <p:sp>
        <p:nvSpPr>
          <p:cNvPr id="247" name="Google Shape;247;p46"/>
          <p:cNvSpPr/>
          <p:nvPr/>
        </p:nvSpPr>
        <p:spPr>
          <a:xfrm>
            <a:off x="7699640" y="2466889"/>
            <a:ext cx="3769920" cy="8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&gt; 100: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6557618" y="4963509"/>
            <a:ext cx="2545013" cy="138946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</a:rPr>
              <a:t>Scream - So many puppies!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49" name="Google Shape;249;p46"/>
          <p:cNvCxnSpPr>
            <a:stCxn id="247" idx="2"/>
            <a:endCxn id="248" idx="0"/>
          </p:cNvCxnSpPr>
          <p:nvPr/>
        </p:nvCxnSpPr>
        <p:spPr>
          <a:xfrm rot="5400000">
            <a:off x="7880747" y="3259542"/>
            <a:ext cx="1653307" cy="1754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6"/>
          <p:cNvSpPr txBox="1"/>
          <p:nvPr/>
        </p:nvSpPr>
        <p:spPr>
          <a:xfrm>
            <a:off x="8134387" y="3659760"/>
            <a:ext cx="7493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dirty="0"/>
              <a:t>true </a:t>
            </a:r>
            <a:endParaRPr dirty="0"/>
          </a:p>
        </p:txBody>
      </p:sp>
      <p:sp>
        <p:nvSpPr>
          <p:cNvPr id="251" name="Google Shape;251;p46"/>
          <p:cNvSpPr/>
          <p:nvPr/>
        </p:nvSpPr>
        <p:spPr>
          <a:xfrm>
            <a:off x="10068496" y="4963509"/>
            <a:ext cx="2545013" cy="138946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dirty="0"/>
              <a:t>Sad panda, need more puppies</a:t>
            </a:r>
            <a:endParaRPr dirty="0"/>
          </a:p>
        </p:txBody>
      </p:sp>
      <p:cxnSp>
        <p:nvCxnSpPr>
          <p:cNvPr id="252" name="Google Shape;252;p46"/>
          <p:cNvCxnSpPr>
            <a:stCxn id="247" idx="2"/>
            <a:endCxn id="251" idx="0"/>
          </p:cNvCxnSpPr>
          <p:nvPr/>
        </p:nvCxnSpPr>
        <p:spPr>
          <a:xfrm rot="-5400000" flipH="1">
            <a:off x="9636053" y="3258636"/>
            <a:ext cx="1653307" cy="1756213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46"/>
          <p:cNvSpPr txBox="1"/>
          <p:nvPr/>
        </p:nvSpPr>
        <p:spPr>
          <a:xfrm>
            <a:off x="9996378" y="3659760"/>
            <a:ext cx="999147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dirty="0"/>
              <a:t>false </a:t>
            </a:r>
            <a:endParaRPr dirty="0"/>
          </a:p>
        </p:txBody>
      </p:sp>
      <p:pic>
        <p:nvPicPr>
          <p:cNvPr id="254" name="Google Shape;254;p46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77" y="63883"/>
            <a:ext cx="2160624" cy="21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5B08-6E09-534B-8205-48069314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E30BC-C883-C043-A0D0-25DACA155A81}"/>
              </a:ext>
            </a:extLst>
          </p:cNvPr>
          <p:cNvSpPr/>
          <p:nvPr/>
        </p:nvSpPr>
        <p:spPr>
          <a:xfrm>
            <a:off x="3454380" y="2147262"/>
            <a:ext cx="85979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check_for_traps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difficulty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contains_trap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difficulty: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contains_trap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False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not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contains_trap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disarm_trap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difficulty):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difficulty</a:t>
            </a:r>
          </a:p>
        </p:txBody>
      </p:sp>
    </p:spTree>
    <p:extLst>
      <p:ext uri="{BB962C8B-B14F-4D97-AF65-F5344CB8AC3E}">
        <p14:creationId xmlns:p14="http://schemas.microsoft.com/office/powerpoint/2010/main" val="7967353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590</Words>
  <Application>Microsoft Macintosh PowerPoint</Application>
  <PresentationFormat>Custom</PresentationFormat>
  <Paragraphs>63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Logic Problem Time</vt:lpstr>
      <vt:lpstr>Solution</vt:lpstr>
      <vt:lpstr>Basic Conditionals</vt:lpstr>
      <vt:lpstr>Structure of if statements</vt:lpstr>
      <vt:lpstr>Elif?</vt:lpstr>
      <vt:lpstr>Secret Ninja Logic Trick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2021-07-08T03:08:48Z</dcterms:created>
  <dcterms:modified xsi:type="dcterms:W3CDTF">2021-07-08T22:23:46Z</dcterms:modified>
</cp:coreProperties>
</file>