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d339b1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d339b1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dd339b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dd339b1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dd339b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dd339b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dd339b1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dd339b1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dd339b1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dd339b1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0dd339b1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0dd339b1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0dd339b1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0dd339b1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9774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port_Layer_Secur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hyperlink" Target="https://spreadprivacy.com/what-do-security-certificates-d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ns.colostate.edu/securi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Security, Encryption, Blockchain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Sending Files Online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How do you know the file sent, is the correct file?</a:t>
            </a:r>
            <a:endParaRPr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7759178" y="3986898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cat.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Hashing</a:t>
            </a:r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>
            <a:off x="628094" y="2487907"/>
            <a:ext cx="12561413" cy="45696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98965">
              <a:buSzPts val="1600"/>
            </a:pPr>
            <a:r>
              <a:rPr lang="en" sz="2418"/>
              <a:t>Files are streams of bytes - ones and zeros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A file hash, is a number representation of that file (math formula to figure it out) 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For example, ‘myfancyfile.html’</a:t>
            </a:r>
            <a:endParaRPr sz="2418"/>
          </a:p>
          <a:p>
            <a:pPr lvl="1" indent="-489370">
              <a:spcBef>
                <a:spcPts val="0"/>
              </a:spcBef>
              <a:buSzPts val="1500"/>
            </a:pPr>
            <a:r>
              <a:rPr lang="en" sz="2267"/>
              <a:t>dfdec888b72151965a34b4b59031290a</a:t>
            </a:r>
            <a:endParaRPr sz="2267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If something gets modified - even one bit - the file won’t hash the same! 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Even strings and objects can be hashed, and if the objects are ‘exactly’ the same, their hashes are the same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This provides consistency and integrity. </a:t>
            </a:r>
            <a:endParaRPr sz="2418"/>
          </a:p>
          <a:p>
            <a:pPr lvl="1" indent="-489370">
              <a:spcBef>
                <a:spcPts val="0"/>
              </a:spcBef>
              <a:buSzPts val="1500"/>
            </a:pPr>
            <a:r>
              <a:rPr lang="en" sz="2267"/>
              <a:t>Most people don’t use this, but a cool concept to know for the future. </a:t>
            </a:r>
            <a:endParaRPr sz="226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Hashing To Check Files</a:t>
            </a:r>
            <a:endParaRPr/>
          </a:p>
        </p:txBody>
      </p:sp>
      <p:sp>
        <p:nvSpPr>
          <p:cNvPr id="210" name="Google Shape;210;p42"/>
          <p:cNvSpPr/>
          <p:nvPr/>
        </p:nvSpPr>
        <p:spPr>
          <a:xfrm>
            <a:off x="1172547" y="2244604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211" name="Google Shape;211;p42"/>
          <p:cNvSpPr/>
          <p:nvPr/>
        </p:nvSpPr>
        <p:spPr>
          <a:xfrm>
            <a:off x="3960736" y="2380189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213" name="Google Shape;213;p42" descr="A hacker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6808312" y="1981805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2"/>
          <p:cNvSpPr/>
          <p:nvPr/>
        </p:nvSpPr>
        <p:spPr>
          <a:xfrm>
            <a:off x="8505213" y="2244604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600" dirty="0"/>
              <a:t>The quick brown fox jumps over the lazy cat.</a:t>
            </a:r>
            <a:endParaRPr sz="1600" dirty="0"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628094" y="3526441"/>
            <a:ext cx="12561413" cy="374362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Send Hash Separately (or even post it publically) </a:t>
            </a:r>
            <a:endParaRPr/>
          </a:p>
          <a:p>
            <a:pPr marL="0" indent="0">
              <a:buNone/>
            </a:pPr>
            <a:r>
              <a:rPr lang="en"/>
              <a:t>dad18f1e2410a1955b93b13537c783fbf44b52bdcb1fbde59bcd9de25028c4ae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Client Checks Hash:</a:t>
            </a:r>
            <a:endParaRPr/>
          </a:p>
          <a:p>
            <a:pPr marL="0" indent="0">
              <a:buNone/>
            </a:pPr>
            <a:r>
              <a:rPr lang="en"/>
              <a:t>ae3700ed06626b431c3abaf48563bb47ae1f4e545ce8365ac8eca62f980f730d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Hashes are unique to CONTENT - even changing one character changes the hash!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Hashes are for checking consistency, not to hide contents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SHA-3 (newest), md5 still common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Encryption and Encrypting Files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18156">
              <a:buSzPts val="1800"/>
              <a:buChar char="●"/>
            </a:pPr>
            <a:r>
              <a:rPr lang="en" sz="2720"/>
              <a:t>Symmetric Encryption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use this almost daily</a:t>
            </a:r>
            <a:endParaRPr sz="2569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HTTPS - or TLS</a:t>
            </a:r>
            <a:endParaRPr sz="2569"/>
          </a:p>
          <a:p>
            <a:pPr indent="-518156">
              <a:spcBef>
                <a:spcPts val="0"/>
              </a:spcBef>
              <a:buSzPts val="1800"/>
              <a:buChar char="●"/>
            </a:pPr>
            <a:r>
              <a:rPr lang="en" sz="2720"/>
              <a:t>Public Key Encryption (asymmetric)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should use this more </a:t>
            </a:r>
            <a:endParaRPr sz="25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Transport Layer Security </a:t>
            </a:r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628093" y="2095155"/>
            <a:ext cx="7212080" cy="414754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SzPts val="1400"/>
              <a:buChar char="●"/>
            </a:pPr>
            <a:r>
              <a:rPr lang="en" sz="2116"/>
              <a:t>Protocol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Used </a:t>
            </a:r>
            <a:r>
              <a:rPr lang="en" sz="1964" b="1" u="sng"/>
              <a:t>on top</a:t>
            </a:r>
            <a:r>
              <a:rPr lang="en" sz="1964"/>
              <a:t> of the web protocols (www, IP, etc)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Stages: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Handshake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Double check certificate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Figure out encryption key</a:t>
            </a:r>
            <a:endParaRPr sz="1964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Connection is now encrypted for a limited time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We see it as: HTTPS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Also used in Virtual Private Networks (VPNs)</a:t>
            </a:r>
            <a:endParaRPr sz="2116"/>
          </a:p>
        </p:txBody>
      </p:sp>
      <p:sp>
        <p:nvSpPr>
          <p:cNvPr id="226" name="Google Shape;226;p44"/>
          <p:cNvSpPr txBox="1"/>
          <p:nvPr/>
        </p:nvSpPr>
        <p:spPr>
          <a:xfrm>
            <a:off x="628093" y="6242702"/>
            <a:ext cx="477632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209" u="sng">
                <a:solidFill>
                  <a:schemeClr val="hlink"/>
                </a:solidFill>
                <a:hlinkClick r:id="rId3"/>
              </a:rPr>
              <a:t>https://en.wikipedia.org/wiki/Transport_Layer_Security</a:t>
            </a:r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https://spreadprivacy.com/what-do-security-certificates-do/</a:t>
            </a: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44" descr="Information for spread privacy.com.  Issued by: CloudFlare inc ECC CA-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1655" y="621358"/>
            <a:ext cx="4475564" cy="4357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4"/>
          <p:cNvSpPr txBox="1"/>
          <p:nvPr/>
        </p:nvSpPr>
        <p:spPr>
          <a:xfrm>
            <a:off x="9191560" y="5601689"/>
            <a:ext cx="4475760" cy="16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62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 comment: it is possible to spoof certificates or root them. CS 356 and the CS 456 are great classes to learn how (and ways against). Open to minors and majors in CS.</a:t>
            </a:r>
            <a:endParaRPr sz="1662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Virtual Private Networks (VPNs)</a:t>
            </a: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628093" y="2217101"/>
            <a:ext cx="7914747" cy="479309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You First Connect to a VPN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i="1" dirty="0"/>
              <a:t>Tunnel</a:t>
            </a:r>
            <a:r>
              <a:rPr lang="en" dirty="0"/>
              <a:t> all information through that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Encrypted tunnel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Server then relays info to websites and to you	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CSU Uses one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Pulse Secure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Uses 2 Factor Authentication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Encrypts all traffic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Pros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You ‘appear’ from CSU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Great for articles, etc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Cons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CSU becomes point of failure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But they are experts at doing this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Really - Go set it up </a:t>
            </a:r>
            <a:endParaRPr dirty="0"/>
          </a:p>
        </p:txBody>
      </p:sp>
      <p:sp>
        <p:nvSpPr>
          <p:cNvPr id="238" name="Google Shape;238;p45"/>
          <p:cNvSpPr txBox="1"/>
          <p:nvPr/>
        </p:nvSpPr>
        <p:spPr>
          <a:xfrm>
            <a:off x="8586964" y="2012347"/>
            <a:ext cx="1737627" cy="47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Your computer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45" descr="login for EID Pulse Client Manu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82" y="3795156"/>
            <a:ext cx="3027810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 descr="Login for eID pulse client manua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297" y="4971553"/>
            <a:ext cx="3027774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5" descr="A cartoon compute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430" y="2487894"/>
            <a:ext cx="1176402" cy="1176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10324591" y="2364002"/>
            <a:ext cx="2254427" cy="26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Encrypted Connection</a:t>
            </a:r>
            <a:endParaRPr sz="1813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9" name="Google Shape;239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5" idx="3"/>
            <a:endCxn id="236" idx="1"/>
          </p:cNvCxnSpPr>
          <p:nvPr/>
        </p:nvCxnSpPr>
        <p:spPr>
          <a:xfrm>
            <a:off x="9928831" y="3076093"/>
            <a:ext cx="2254427" cy="3545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6" name="Google Shape;236;p45" descr="A VPN tow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3485" y="2443544"/>
            <a:ext cx="1403822" cy="197411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/>
        </p:nvSpPr>
        <p:spPr>
          <a:xfrm>
            <a:off x="12988907" y="3076093"/>
            <a:ext cx="82869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VPN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2" name="Google Shape;242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6" idx="2"/>
          </p:cNvCxnSpPr>
          <p:nvPr/>
        </p:nvCxnSpPr>
        <p:spPr>
          <a:xfrm flipH="1">
            <a:off x="11666382" y="4417659"/>
            <a:ext cx="1219013" cy="930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7" name="Google Shape;237;p45" descr="A cloud representing the interne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3128" y="4647953"/>
            <a:ext cx="3617692" cy="28941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/>
        </p:nvSpPr>
        <p:spPr>
          <a:xfrm>
            <a:off x="9879985" y="5917775"/>
            <a:ext cx="140397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Internet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VPN Setup hints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body" idx="1"/>
          </p:nvPr>
        </p:nvSpPr>
        <p:spPr>
          <a:xfrm>
            <a:off x="628087" y="2487899"/>
            <a:ext cx="8204427" cy="31796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sz="2116"/>
              <a:t>Go Here: </a:t>
            </a:r>
            <a:r>
              <a:rPr lang="en" sz="196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https://www.acns.colostate.edu/security/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Install the Application (don’t mess with securing via browser)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You will also need the Duo app on phone (for two factor)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Connect via browser once - too get config files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Whenever you are not on campus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 through the Pulse Client</a:t>
            </a:r>
            <a:endParaRPr sz="1964"/>
          </a:p>
        </p:txBody>
      </p:sp>
      <p:sp>
        <p:nvSpPr>
          <p:cNvPr id="253" name="Google Shape;253;p46"/>
          <p:cNvSpPr txBox="1"/>
          <p:nvPr/>
        </p:nvSpPr>
        <p:spPr>
          <a:xfrm>
            <a:off x="1141486" y="5675681"/>
            <a:ext cx="7177627" cy="8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 dirty="0">
                <a:latin typeface="Proxima Nova"/>
                <a:ea typeface="Proxima Nova"/>
                <a:cs typeface="Proxima Nova"/>
                <a:sym typeface="Proxima Nova"/>
              </a:rPr>
              <a:t>This is all great, but what you want to encrypt something, only your friend can read?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2" name="Google Shape;252;p46" descr="Information for using the manual instillation for Pulse Secure Connect Gatewa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2143" y="1344312"/>
            <a:ext cx="4524502" cy="268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Public and Private Keys</a:t>
            </a:r>
            <a:endParaRPr dirty="0"/>
          </a:p>
        </p:txBody>
      </p:sp>
      <p:sp>
        <p:nvSpPr>
          <p:cNvPr id="259" name="Google Shape;259;p47"/>
          <p:cNvSpPr txBox="1">
            <a:spLocks noGrp="1"/>
          </p:cNvSpPr>
          <p:nvPr>
            <p:ph type="body" idx="1"/>
          </p:nvPr>
        </p:nvSpPr>
        <p:spPr>
          <a:xfrm>
            <a:off x="628093" y="2218991"/>
            <a:ext cx="8116027" cy="45696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/>
              <a:t>Run a program (keygen)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Generate two keys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Public and Private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Public key - share with others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Private key - keep to yourself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Pairings are Unique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Public key used to encrypt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Only private can decrypt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Private key used to encrypt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Only public key can decrypt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Solves our File Hashing problem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You encrypt both the hash and file</a:t>
            </a:r>
            <a:endParaRPr/>
          </a:p>
          <a:p>
            <a:pPr indent="0">
              <a:buNone/>
            </a:pPr>
            <a:endParaRPr/>
          </a:p>
          <a:p>
            <a:pPr indent="0">
              <a:buNone/>
            </a:pPr>
            <a:r>
              <a:rPr lang="en"/>
              <a:t>Foundation for Blockchain and most encryption algorithms! </a:t>
            </a:r>
            <a:endParaRPr/>
          </a:p>
          <a:p>
            <a:pPr indent="0">
              <a:spcAft>
                <a:spcPts val="604"/>
              </a:spcAft>
              <a:buNone/>
            </a:pPr>
            <a:endParaRPr/>
          </a:p>
        </p:txBody>
      </p:sp>
      <p:pic>
        <p:nvPicPr>
          <p:cNvPr id="260" name="Google Shape;260;p47" descr="Diagram for Public and Private Keys. For Alice, it goes: Hello Bob  and Alice's Private key goes to sign which then encripts the message, Hello Bob. &#10;For Bob-He has to verify to message with Alice's public key to get the message, hello bo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740" y="1612054"/>
            <a:ext cx="4797778" cy="454829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66762" y="6444662"/>
            <a:ext cx="2564960" cy="5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endParaRPr sz="3022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591</Words>
  <Application>Microsoft Office PowerPoint</Application>
  <PresentationFormat>Custom</PresentationFormat>
  <Paragraphs>90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Sending Files Online</vt:lpstr>
      <vt:lpstr>Hashing</vt:lpstr>
      <vt:lpstr>Hashing To Check Files</vt:lpstr>
      <vt:lpstr>Encryption and Encrypting Files</vt:lpstr>
      <vt:lpstr>Transport Layer Security </vt:lpstr>
      <vt:lpstr>Virtual Private Networks (VPNs)</vt:lpstr>
      <vt:lpstr>VPN Setup hints</vt:lpstr>
      <vt:lpstr>Public and Private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2021-07-22T20:26:31Z</dcterms:created>
  <dcterms:modified xsi:type="dcterms:W3CDTF">2021-11-16T02:31:58Z</dcterms:modified>
</cp:coreProperties>
</file>