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8" autoAdjust="0"/>
    <p:restoredTop sz="95994" autoAdjust="0"/>
  </p:normalViewPr>
  <p:slideViewPr>
    <p:cSldViewPr snapToGrid="0" snapToObjects="1">
      <p:cViewPr varScale="1">
        <p:scale>
          <a:sx n="84" d="100"/>
          <a:sy n="84" d="100"/>
        </p:scale>
        <p:origin x="136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Complex Conditions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1B0ED-7A24-2D4B-93EE-31132063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Operators (review)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D4A06-8FE2-734C-8380-334F64D333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&gt; - greater than</a:t>
            </a:r>
          </a:p>
          <a:p>
            <a:r>
              <a:rPr lang="en-US" dirty="0"/>
              <a:t>&lt; - less than</a:t>
            </a:r>
          </a:p>
          <a:p>
            <a:r>
              <a:rPr lang="en-US" dirty="0"/>
              <a:t>&gt;= - greater or equal to</a:t>
            </a:r>
          </a:p>
          <a:p>
            <a:r>
              <a:rPr lang="en-US" dirty="0"/>
              <a:t>&lt;= - less or equal to</a:t>
            </a:r>
          </a:p>
          <a:p>
            <a:r>
              <a:rPr lang="en-US" dirty="0"/>
              <a:t>== - equal to</a:t>
            </a:r>
          </a:p>
          <a:p>
            <a:r>
              <a:rPr lang="en-US" dirty="0"/>
              <a:t>!= -  not equal 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AD058-8CA5-8040-9B42-B16EBDF1D615}"/>
              </a:ext>
            </a:extLst>
          </p:cNvPr>
          <p:cNvSpPr/>
          <p:nvPr/>
        </p:nvSpPr>
        <p:spPr>
          <a:xfrm>
            <a:off x="628075" y="5287831"/>
            <a:ext cx="3616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51E6E8-6023-4343-B4DC-2D639F850493}"/>
              </a:ext>
            </a:extLst>
          </p:cNvPr>
          <p:cNvSpPr/>
          <p:nvPr/>
        </p:nvSpPr>
        <p:spPr>
          <a:xfrm>
            <a:off x="4069080" y="5287831"/>
            <a:ext cx="3616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F8000-5174-4943-83DD-2D3481F63510}"/>
              </a:ext>
            </a:extLst>
          </p:cNvPr>
          <p:cNvSpPr txBox="1"/>
          <p:nvPr/>
        </p:nvSpPr>
        <p:spPr>
          <a:xfrm>
            <a:off x="1535534" y="619397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4294A-3B6F-EC4E-AEDA-5BF04363B2EC}"/>
              </a:ext>
            </a:extLst>
          </p:cNvPr>
          <p:cNvSpPr txBox="1"/>
          <p:nvPr/>
        </p:nvSpPr>
        <p:spPr>
          <a:xfrm>
            <a:off x="5174995" y="6200500"/>
            <a:ext cx="70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7039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C5DC-D7AB-814A-97D9-3A6AB15E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More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364A5-28EC-DD47-92CB-0932691B17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163125" cy="1637077"/>
          </a:xfrm>
        </p:spPr>
        <p:txBody>
          <a:bodyPr/>
          <a:lstStyle/>
          <a:p>
            <a:r>
              <a:rPr lang="en-US" dirty="0"/>
              <a:t>And -  both statements  must be true</a:t>
            </a:r>
          </a:p>
          <a:p>
            <a:r>
              <a:rPr lang="en-US" dirty="0"/>
              <a:t>Or – either statement must be true</a:t>
            </a:r>
          </a:p>
          <a:p>
            <a:r>
              <a:rPr lang="en-US" dirty="0"/>
              <a:t>Not  - ”flips” statement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02C39-5F1D-6F4E-B634-56F2F5908E6E}"/>
              </a:ext>
            </a:extLst>
          </p:cNvPr>
          <p:cNvSpPr/>
          <p:nvPr/>
        </p:nvSpPr>
        <p:spPr>
          <a:xfrm>
            <a:off x="628075" y="3252521"/>
            <a:ext cx="5742245" cy="163121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puppies?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"That's a start"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”Really"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AF7150-5134-0A49-B34C-F111FE2A09F5}"/>
              </a:ext>
            </a:extLst>
          </p:cNvPr>
          <p:cNvSpPr/>
          <p:nvPr/>
        </p:nvSpPr>
        <p:spPr>
          <a:xfrm>
            <a:off x="628075" y="5208420"/>
            <a:ext cx="5742245" cy="193899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friend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"What is better?"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friend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"Cat"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friend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"Dog"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"they are all good!"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what now?"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87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75D8-831F-FA4E-AD5B-305E6F25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9828F-35C3-5140-9FBD-4616B3D579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1350"/>
          </a:xfrm>
        </p:spPr>
        <p:txBody>
          <a:bodyPr/>
          <a:lstStyle/>
          <a:p>
            <a:r>
              <a:rPr lang="en-US" dirty="0"/>
              <a:t>What happens in this statement?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CF2316-8BEA-BA42-84E9-1A290B120B3F}"/>
              </a:ext>
            </a:extLst>
          </p:cNvPr>
          <p:cNvSpPr/>
          <p:nvPr/>
        </p:nvSpPr>
        <p:spPr>
          <a:xfrm>
            <a:off x="628075" y="2392591"/>
            <a:ext cx="12252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"Who is your favorite companion?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companion2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"Who is the clever one?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"Amy"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"Martha"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companion2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"Clara"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"They  are all good!"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"Did you forget Clara?"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BBA97CC-6678-734A-A88F-928914D6A7AC}"/>
              </a:ext>
            </a:extLst>
          </p:cNvPr>
          <p:cNvSpPr txBox="1">
            <a:spLocks/>
          </p:cNvSpPr>
          <p:nvPr/>
        </p:nvSpPr>
        <p:spPr>
          <a:xfrm>
            <a:off x="628072" y="4411206"/>
            <a:ext cx="12561453" cy="197490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Enter: Amy, and Bob </a:t>
            </a:r>
          </a:p>
          <a:p>
            <a:pPr lvl="1"/>
            <a:r>
              <a:rPr lang="en-US" dirty="0"/>
              <a:t>Evaluates as True</a:t>
            </a:r>
          </a:p>
          <a:p>
            <a:pPr lvl="1"/>
            <a:r>
              <a:rPr lang="en-US" b="1" dirty="0"/>
              <a:t>and</a:t>
            </a:r>
            <a:r>
              <a:rPr lang="en-US" dirty="0"/>
              <a:t> is evaluated first, so just Amy is all that is needed</a:t>
            </a:r>
          </a:p>
          <a:p>
            <a:pPr lvl="1"/>
            <a:r>
              <a:rPr lang="en-US" dirty="0"/>
              <a:t>Is this what we want?</a:t>
            </a:r>
          </a:p>
          <a:p>
            <a:pPr lvl="1"/>
            <a:r>
              <a:rPr lang="en-US" dirty="0"/>
              <a:t>How do we fix it?</a:t>
            </a:r>
          </a:p>
        </p:txBody>
      </p:sp>
    </p:spTree>
    <p:extLst>
      <p:ext uri="{BB962C8B-B14F-4D97-AF65-F5344CB8AC3E}">
        <p14:creationId xmlns:p14="http://schemas.microsoft.com/office/powerpoint/2010/main" val="32141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114A-DEB8-9247-B410-2ED92CFF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Parens</a:t>
            </a:r>
            <a:r>
              <a:rPr lang="en-US" dirty="0"/>
              <a:t> Matter!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9107D-97D8-BE4E-B1C3-ED4A51432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637"/>
          </a:xfrm>
        </p:spPr>
        <p:txBody>
          <a:bodyPr/>
          <a:lstStyle/>
          <a:p>
            <a:r>
              <a:rPr lang="en-US" dirty="0"/>
              <a:t>Use them.</a:t>
            </a:r>
          </a:p>
          <a:p>
            <a:r>
              <a:rPr lang="en-US" dirty="0"/>
              <a:t>Make code cleaner, easier to read and fixes a lot of order issues!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8DA729-B5F7-3D4C-9813-7CD744961381}"/>
              </a:ext>
            </a:extLst>
          </p:cNvPr>
          <p:cNvSpPr/>
          <p:nvPr/>
        </p:nvSpPr>
        <p:spPr>
          <a:xfrm>
            <a:off x="833120" y="2888521"/>
            <a:ext cx="12356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"Who is your favorite companion?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companion2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"Who is the clever one?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"Amy"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"Martha"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companion2 ==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"Clara"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"They  are all good!"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"Did you forget Clara?"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59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50E9-BC1B-344C-8872-D42573F3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2E382-9980-D140-A822-C44157095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575129"/>
          </a:xfrm>
        </p:spPr>
        <p:txBody>
          <a:bodyPr/>
          <a:lstStyle/>
          <a:p>
            <a:r>
              <a:rPr lang="en-US" dirty="0"/>
              <a:t>Also called -  </a:t>
            </a:r>
            <a:r>
              <a:rPr lang="en-US" b="1" dirty="0"/>
              <a:t>Ternary</a:t>
            </a:r>
            <a:r>
              <a:rPr lang="en-US" dirty="0"/>
              <a:t> statements</a:t>
            </a:r>
          </a:p>
          <a:p>
            <a:r>
              <a:rPr lang="en-US" dirty="0"/>
              <a:t>not required – but commonly used</a:t>
            </a:r>
          </a:p>
          <a:p>
            <a:pPr lvl="1"/>
            <a:r>
              <a:rPr lang="en-US" dirty="0"/>
              <a:t>always  arguments on what is better</a:t>
            </a:r>
          </a:p>
          <a:p>
            <a:pPr lvl="1"/>
            <a:r>
              <a:rPr lang="en-US" dirty="0"/>
              <a:t>Do what  you  find easiest to  read! </a:t>
            </a:r>
          </a:p>
          <a:p>
            <a:r>
              <a:rPr lang="en-US" dirty="0"/>
              <a:t>format</a:t>
            </a:r>
          </a:p>
          <a:p>
            <a:pPr lvl="1"/>
            <a:r>
              <a:rPr lang="en-US" dirty="0" err="1"/>
              <a:t>expr_when_true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condition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err="1"/>
              <a:t>expr_when_false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4B332-70B8-3344-867C-A7FD6F53732D}"/>
              </a:ext>
            </a:extLst>
          </p:cNvPr>
          <p:cNvSpPr/>
          <p:nvPr/>
        </p:nvSpPr>
        <p:spPr>
          <a:xfrm>
            <a:off x="3454400" y="4520327"/>
            <a:ext cx="69088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doc = </a:t>
            </a:r>
            <a:r>
              <a:rPr lang="en-US" dirty="0">
                <a:solidFill>
                  <a:srgbClr val="6897BB"/>
                </a:solidFill>
              </a:rPr>
              <a:t>13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/>
              <a:t>companion = </a:t>
            </a:r>
            <a:r>
              <a:rPr lang="en-US" dirty="0">
                <a:solidFill>
                  <a:srgbClr val="6A8759"/>
                </a:solidFill>
              </a:rPr>
              <a:t>"Clara" </a:t>
            </a:r>
            <a:r>
              <a:rPr lang="en-US" dirty="0">
                <a:solidFill>
                  <a:srgbClr val="CC7832"/>
                </a:solidFill>
              </a:rPr>
              <a:t>if </a:t>
            </a:r>
            <a:r>
              <a:rPr lang="en-US" dirty="0"/>
              <a:t>doc == </a:t>
            </a:r>
            <a:r>
              <a:rPr lang="en-US" dirty="0">
                <a:solidFill>
                  <a:srgbClr val="6897BB"/>
                </a:solidFill>
              </a:rPr>
              <a:t>12 </a:t>
            </a:r>
            <a:r>
              <a:rPr lang="en-US" dirty="0">
                <a:solidFill>
                  <a:srgbClr val="CC7832"/>
                </a:solidFill>
              </a:rPr>
              <a:t>else </a:t>
            </a:r>
            <a:r>
              <a:rPr lang="en-US" dirty="0">
                <a:solidFill>
                  <a:srgbClr val="6A8759"/>
                </a:solidFill>
              </a:rPr>
              <a:t>"Yasmin"</a:t>
            </a:r>
            <a:br>
              <a:rPr lang="en-US" dirty="0">
                <a:solidFill>
                  <a:srgbClr val="6A8759"/>
                </a:solidFill>
              </a:rPr>
            </a:br>
            <a:r>
              <a:rPr lang="en-US" dirty="0">
                <a:solidFill>
                  <a:srgbClr val="8888C6"/>
                </a:solidFill>
              </a:rPr>
              <a:t>print</a:t>
            </a:r>
            <a:r>
              <a:rPr lang="en-US" dirty="0"/>
              <a:t>(companion)  </a:t>
            </a:r>
            <a:r>
              <a:rPr lang="en-US" dirty="0">
                <a:solidFill>
                  <a:srgbClr val="808080"/>
                </a:solidFill>
              </a:rPr>
              <a:t># prints Yasmin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5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005B-C05E-A046-99E2-0554007B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C406F-5A80-1C4C-A4BA-81A9D75053CB}"/>
              </a:ext>
            </a:extLst>
          </p:cNvPr>
          <p:cNvSpPr/>
          <p:nvPr/>
        </p:nvSpPr>
        <p:spPr>
          <a:xfrm>
            <a:off x="2153920" y="1624042"/>
            <a:ext cx="95097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rock_paper_scissors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winner = 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not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winner: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   player1 =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"Rock, Paper, or Scissors? 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	   player2 = </a:t>
            </a:r>
            <a:r>
              <a:rPr lang="en-US" sz="16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"Rock, Paper, or Scissors? 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   winner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(player1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player2)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	   winner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(player2, player1) </a:t>
            </a:r>
          </a:p>
          <a:p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check_single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(one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two):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"Rock"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"Scissors"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"Scissors"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"Paper"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one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"Paper"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two ==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"Rock"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False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7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1393</TotalTime>
  <Words>571</Words>
  <Application>Microsoft Macintosh PowerPoint</Application>
  <PresentationFormat>Custom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Conditional Operators (review)</vt:lpstr>
      <vt:lpstr>Evaluating More Statements</vt:lpstr>
      <vt:lpstr>Order of Evaluation</vt:lpstr>
      <vt:lpstr>Parens Matter!</vt:lpstr>
      <vt:lpstr>Conditional Expressions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3</cp:revision>
  <dcterms:created xsi:type="dcterms:W3CDTF">2021-07-11T04:17:17Z</dcterms:created>
  <dcterms:modified xsi:type="dcterms:W3CDTF">2021-07-12T17:15:19Z</dcterms:modified>
</cp:coreProperties>
</file>