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62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Lists and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9D875-95B8-644D-8ECB-651E65A6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499D2-2E26-0049-9289-E4F3D662F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Fundamental to Python</a:t>
            </a:r>
          </a:p>
          <a:p>
            <a:pPr lvl="1"/>
            <a:r>
              <a:rPr lang="en-US" dirty="0"/>
              <a:t>List of items, any item.</a:t>
            </a:r>
          </a:p>
          <a:p>
            <a:pPr lvl="1"/>
            <a:r>
              <a:rPr lang="en-US" dirty="0"/>
              <a:t>mutable (can be modified)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F907B-6D85-ED41-BFF7-AC035833B46C}"/>
              </a:ext>
            </a:extLst>
          </p:cNvPr>
          <p:cNvSpPr/>
          <p:nvPr/>
        </p:nvSpPr>
        <p:spPr>
          <a:xfrm>
            <a:off x="628072" y="2901581"/>
            <a:ext cx="11292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machete = 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New Hope"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Empire Strikes Back"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"Attack of  the Clones"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"Revenge of the Sith"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"Return  of the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Force Awakens"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Last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Rise of Skywalker"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 Wars {episode}: {title}"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episode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=machete[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40EB8-D9FF-F24B-9188-2916C676D462}"/>
              </a:ext>
            </a:extLst>
          </p:cNvPr>
          <p:cNvSpPr/>
          <p:nvPr/>
        </p:nvSpPr>
        <p:spPr>
          <a:xfrm>
            <a:off x="628072" y="4400921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Prints - Star Wars 2: Attack of  the Clones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DF69F3C-2039-E842-9869-6FECFE71679A}"/>
              </a:ext>
            </a:extLst>
          </p:cNvPr>
          <p:cNvSpPr/>
          <p:nvPr/>
        </p:nvSpPr>
        <p:spPr>
          <a:xfrm rot="3989122">
            <a:off x="7905455" y="4182622"/>
            <a:ext cx="395111" cy="1014492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97BD4861-C28E-2143-AFD6-996ADA046150}"/>
              </a:ext>
            </a:extLst>
          </p:cNvPr>
          <p:cNvSpPr/>
          <p:nvPr/>
        </p:nvSpPr>
        <p:spPr>
          <a:xfrm rot="4222553">
            <a:off x="9958062" y="4058648"/>
            <a:ext cx="395111" cy="1240667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63B57-8A61-9745-9150-858BE3931BD5}"/>
              </a:ext>
            </a:extLst>
          </p:cNvPr>
          <p:cNvSpPr txBox="1"/>
          <p:nvPr/>
        </p:nvSpPr>
        <p:spPr>
          <a:xfrm>
            <a:off x="6383962" y="49825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Indices like Strings</a:t>
            </a:r>
          </a:p>
        </p:txBody>
      </p:sp>
    </p:spTree>
    <p:extLst>
      <p:ext uri="{BB962C8B-B14F-4D97-AF65-F5344CB8AC3E}">
        <p14:creationId xmlns:p14="http://schemas.microsoft.com/office/powerpoint/2010/main" val="5276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2BD-CE81-4E43-BF13-3590A5DA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List 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43CFC-43F5-FE4C-AEE9-A04B9A9C1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08950"/>
            <a:ext cx="5287306" cy="2426562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(list) - length of list</a:t>
            </a:r>
          </a:p>
          <a:p>
            <a:r>
              <a:rPr lang="en-US" dirty="0"/>
              <a:t>min(list)/max(list)  - smallest or largest</a:t>
            </a:r>
          </a:p>
          <a:p>
            <a:r>
              <a:rPr lang="en-US" dirty="0"/>
              <a:t>sum – adds list together</a:t>
            </a:r>
          </a:p>
          <a:p>
            <a:r>
              <a:rPr lang="en-US" dirty="0"/>
              <a:t>+ - concatenates lists together</a:t>
            </a:r>
          </a:p>
          <a:p>
            <a:r>
              <a:rPr lang="en-US" dirty="0" err="1"/>
              <a:t>list.index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 - returns index of a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5F8FE-2F16-3B45-86CB-7582569A81E0}"/>
              </a:ext>
            </a:extLst>
          </p:cNvPr>
          <p:cNvSpPr/>
          <p:nvPr/>
        </p:nvSpPr>
        <p:spPr>
          <a:xfrm>
            <a:off x="628075" y="1554905"/>
            <a:ext cx="7940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0.13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5.5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#7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(combined)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3.25, 0.19, 0.04, 0.08]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8C1-DE0C-9042-919B-3B548EFC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70F9-72E0-9F47-8125-ACBA4F43B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38947" cy="2571217"/>
          </a:xfrm>
        </p:spPr>
        <p:txBody>
          <a:bodyPr/>
          <a:lstStyle/>
          <a:p>
            <a:r>
              <a:rPr lang="en-US" dirty="0"/>
              <a:t>Like lists, but…</a:t>
            </a:r>
          </a:p>
          <a:p>
            <a:pPr lvl="1"/>
            <a:r>
              <a:rPr lang="en-US" dirty="0"/>
              <a:t>immutable  (can’t be changed)</a:t>
            </a:r>
          </a:p>
          <a:p>
            <a:pPr lvl="1"/>
            <a:r>
              <a:rPr lang="en-US" dirty="0"/>
              <a:t>common way to  “fix” data</a:t>
            </a:r>
          </a:p>
          <a:p>
            <a:r>
              <a:rPr lang="en-US" dirty="0"/>
              <a:t>Named Tuple</a:t>
            </a:r>
          </a:p>
          <a:p>
            <a:pPr lvl="1"/>
            <a:r>
              <a:rPr lang="en-US" dirty="0"/>
              <a:t>Holds data in a named form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EAE45-D747-B64D-926A-DBDF43AC4F69}"/>
              </a:ext>
            </a:extLst>
          </p:cNvPr>
          <p:cNvSpPr/>
          <p:nvPr/>
        </p:nvSpPr>
        <p:spPr>
          <a:xfrm>
            <a:off x="628075" y="4347900"/>
            <a:ext cx="4237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 = 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#ERROR!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76CF-3278-A04A-BB5E-D74C553ABD13}"/>
              </a:ext>
            </a:extLst>
          </p:cNvPr>
          <p:cNvSpPr/>
          <p:nvPr/>
        </p:nvSpPr>
        <p:spPr>
          <a:xfrm>
            <a:off x="6536266" y="2187503"/>
            <a:ext cx="70124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"Coordinates"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"Latitude"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"Longitude"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"40.5853° N"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"105.0844° W"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foco.Latitude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40.5853° N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53C5C7-57F8-F347-83EF-EDE19A45D64E}"/>
              </a:ext>
            </a:extLst>
          </p:cNvPr>
          <p:cNvSpPr txBox="1">
            <a:spLocks/>
          </p:cNvSpPr>
          <p:nvPr/>
        </p:nvSpPr>
        <p:spPr>
          <a:xfrm>
            <a:off x="6570133" y="1219802"/>
            <a:ext cx="5038947" cy="96770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 Skill: Named Tuple </a:t>
            </a:r>
          </a:p>
          <a:p>
            <a:r>
              <a:rPr lang="en-US" dirty="0"/>
              <a:t>Tuple but allows direct name references</a:t>
            </a:r>
          </a:p>
        </p:txBody>
      </p:sp>
    </p:spTree>
    <p:extLst>
      <p:ext uri="{BB962C8B-B14F-4D97-AF65-F5344CB8AC3E}">
        <p14:creationId xmlns:p14="http://schemas.microsoft.com/office/powerpoint/2010/main" val="41446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946-F262-2C49-9ABD-288B29A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Elements In Lists?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1502A-CCCA-C148-ABA4-7A23D0C58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2781169" cy="481414"/>
          </a:xfrm>
        </p:spPr>
        <p:txBody>
          <a:bodyPr/>
          <a:lstStyle/>
          <a:p>
            <a:r>
              <a:rPr lang="en-US" dirty="0"/>
              <a:t>the while loop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BFD07-2174-BD4C-99B8-542F6CB04C35}"/>
              </a:ext>
            </a:extLst>
          </p:cNvPr>
          <p:cNvSpPr/>
          <p:nvPr/>
        </p:nvSpPr>
        <p:spPr>
          <a:xfrm>
            <a:off x="628075" y="2422970"/>
            <a:ext cx="69088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= 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&lt;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(glaciers[index]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index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F1A903-BF6F-A746-B482-90725A02D7DE}"/>
              </a:ext>
            </a:extLst>
          </p:cNvPr>
          <p:cNvSpPr txBox="1">
            <a:spLocks/>
          </p:cNvSpPr>
          <p:nvPr/>
        </p:nvSpPr>
        <p:spPr>
          <a:xfrm>
            <a:off x="628074" y="3886200"/>
            <a:ext cx="484703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introducing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5F573-D3B8-1243-A6C5-10C678F7F756}"/>
              </a:ext>
            </a:extLst>
          </p:cNvPr>
          <p:cNvSpPr/>
          <p:nvPr/>
        </p:nvSpPr>
        <p:spPr>
          <a:xfrm>
            <a:off x="628075" y="4507405"/>
            <a:ext cx="69088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glaciers: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(size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07E006-1AB0-4845-883D-93D29AAF1A18}"/>
              </a:ext>
            </a:extLst>
          </p:cNvPr>
          <p:cNvSpPr txBox="1">
            <a:spLocks/>
          </p:cNvSpPr>
          <p:nvPr/>
        </p:nvSpPr>
        <p:spPr>
          <a:xfrm>
            <a:off x="628074" y="5317074"/>
            <a:ext cx="4847037" cy="171252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grabs each element</a:t>
            </a:r>
          </a:p>
          <a:p>
            <a:pPr lvl="1"/>
            <a:r>
              <a:rPr lang="en-US" dirty="0"/>
              <a:t>in order</a:t>
            </a:r>
          </a:p>
          <a:p>
            <a:pPr lvl="1"/>
            <a:r>
              <a:rPr lang="en-US" dirty="0"/>
              <a:t>ends when list ends</a:t>
            </a:r>
          </a:p>
          <a:p>
            <a:r>
              <a:rPr lang="en-US" dirty="0"/>
              <a:t>the above two loops – the  same thing!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37F130-A060-7744-BB86-BFC8733A3B48}"/>
              </a:ext>
            </a:extLst>
          </p:cNvPr>
          <p:cNvSpPr txBox="1">
            <a:spLocks/>
          </p:cNvSpPr>
          <p:nvPr/>
        </p:nvSpPr>
        <p:spPr>
          <a:xfrm>
            <a:off x="7205910" y="1801765"/>
            <a:ext cx="4749023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range(a, b)</a:t>
            </a:r>
          </a:p>
          <a:p>
            <a:pPr lvl="1"/>
            <a:r>
              <a:rPr lang="en-US" dirty="0"/>
              <a:t>Creates a number list from a to b</a:t>
            </a:r>
          </a:p>
          <a:p>
            <a:pPr lvl="1"/>
            <a:r>
              <a:rPr lang="en-US" dirty="0"/>
              <a:t>often used with for loops!  </a:t>
            </a:r>
          </a:p>
        </p:txBody>
      </p:sp>
    </p:spTree>
    <p:extLst>
      <p:ext uri="{BB962C8B-B14F-4D97-AF65-F5344CB8AC3E}">
        <p14:creationId xmlns:p14="http://schemas.microsoft.com/office/powerpoint/2010/main" val="25878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072-C76E-AC48-B664-D409490A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81418-DE1D-0346-8AB6-5B7D54BE121D}"/>
              </a:ext>
            </a:extLst>
          </p:cNvPr>
          <p:cNvSpPr/>
          <p:nvPr/>
        </p:nvSpPr>
        <p:spPr>
          <a:xfrm>
            <a:off x="3872089" y="1377259"/>
            <a:ext cx="69088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shift):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 +=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(char)+shift)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311D6-BABF-B247-879D-F9DB1309EE3E}"/>
              </a:ext>
            </a:extLst>
          </p:cNvPr>
          <p:cNvSpPr/>
          <p:nvPr/>
        </p:nvSpPr>
        <p:spPr>
          <a:xfrm>
            <a:off x="3872089" y="3140208"/>
            <a:ext cx="6908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encrypted 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decoded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decoded  +=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1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663</Words>
  <Application>Microsoft Macintosh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Lists</vt:lpstr>
      <vt:lpstr>Useful List  Functions</vt:lpstr>
      <vt:lpstr>Tuples </vt:lpstr>
      <vt:lpstr>Printing Elements In Lists?</vt:lpstr>
      <vt:lpstr>Let’s 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2021-07-13T00:53:21Z</dcterms:created>
  <dcterms:modified xsi:type="dcterms:W3CDTF">2021-07-13T04:40:34Z</dcterms:modified>
</cp:coreProperties>
</file>