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5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7/15/21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7/15/21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More Lists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C4AFB4-3875-9F40-AB41-DB51F0B8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– Sequential Type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527ED-80B0-AF4F-923B-DCD4CF35C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336415"/>
            <a:ext cx="9080368" cy="5566396"/>
          </a:xfrm>
        </p:spPr>
        <p:txBody>
          <a:bodyPr/>
          <a:lstStyle/>
          <a:p>
            <a:r>
              <a:rPr lang="en-US" dirty="0"/>
              <a:t>Both Lists and Strings are “Sequential” Types</a:t>
            </a:r>
          </a:p>
          <a:p>
            <a:pPr lvl="1"/>
            <a:r>
              <a:rPr lang="en-US" dirty="0"/>
              <a:t>Lists can contain any value</a:t>
            </a:r>
          </a:p>
          <a:p>
            <a:pPr lvl="1"/>
            <a:r>
              <a:rPr lang="en-US" dirty="0"/>
              <a:t>Lists Are  mutable</a:t>
            </a:r>
          </a:p>
          <a:p>
            <a:r>
              <a:rPr lang="en-US" dirty="0"/>
              <a:t>Methods that modify the list:</a:t>
            </a:r>
          </a:p>
          <a:p>
            <a:pPr lvl="1"/>
            <a:r>
              <a:rPr lang="en-US" dirty="0" err="1"/>
              <a:t>list.append</a:t>
            </a:r>
            <a:r>
              <a:rPr lang="en-US" dirty="0"/>
              <a:t>(item) – adds an item (without modification) to end</a:t>
            </a:r>
          </a:p>
          <a:p>
            <a:pPr lvl="1"/>
            <a:r>
              <a:rPr lang="en-US" dirty="0" err="1"/>
              <a:t>list.insert</a:t>
            </a:r>
            <a:r>
              <a:rPr lang="en-US" dirty="0"/>
              <a:t>(item, index) – inserts item at set location</a:t>
            </a:r>
          </a:p>
          <a:p>
            <a:pPr lvl="1"/>
            <a:r>
              <a:rPr lang="en-US" dirty="0" err="1"/>
              <a:t>list.remove</a:t>
            </a:r>
            <a:r>
              <a:rPr lang="en-US" dirty="0"/>
              <a:t>(item) – removes the first occurrence of the item</a:t>
            </a:r>
          </a:p>
          <a:p>
            <a:pPr lvl="1"/>
            <a:r>
              <a:rPr lang="en-US" dirty="0" err="1"/>
              <a:t>list.pop</a:t>
            </a:r>
            <a:r>
              <a:rPr lang="en-US" dirty="0"/>
              <a:t>(index) – optional index, removes the item at location or location 0</a:t>
            </a:r>
          </a:p>
          <a:p>
            <a:pPr lvl="1"/>
            <a:r>
              <a:rPr lang="en-US" dirty="0" err="1"/>
              <a:t>list.sort</a:t>
            </a:r>
            <a:r>
              <a:rPr lang="en-US" dirty="0"/>
              <a:t>() – sorts the list, it changes the list! </a:t>
            </a:r>
          </a:p>
          <a:p>
            <a:pPr lvl="1"/>
            <a:r>
              <a:rPr lang="en-US" dirty="0" err="1"/>
              <a:t>list.reverse</a:t>
            </a:r>
            <a:r>
              <a:rPr lang="en-US" dirty="0"/>
              <a:t>() – reverses the list, it changes the list! </a:t>
            </a:r>
          </a:p>
          <a:p>
            <a:r>
              <a:rPr lang="en-US" dirty="0"/>
              <a:t>Support Methods</a:t>
            </a:r>
          </a:p>
          <a:p>
            <a:pPr lvl="1"/>
            <a:r>
              <a:rPr lang="en-US" dirty="0" err="1"/>
              <a:t>list.index</a:t>
            </a:r>
            <a:r>
              <a:rPr lang="en-US" dirty="0"/>
              <a:t>(item) - returns the first location of the item, or -1 if not found (not find!)</a:t>
            </a:r>
          </a:p>
          <a:p>
            <a:pPr lvl="1"/>
            <a:r>
              <a:rPr lang="en-US" dirty="0" err="1"/>
              <a:t>list.count</a:t>
            </a:r>
            <a:r>
              <a:rPr lang="en-US" dirty="0"/>
              <a:t>(item) – returns the number of times the item shows up</a:t>
            </a:r>
          </a:p>
          <a:p>
            <a:pPr lvl="1"/>
            <a:r>
              <a:rPr lang="en-US" dirty="0" err="1"/>
              <a:t>list.copy</a:t>
            </a:r>
            <a:r>
              <a:rPr lang="en-US" dirty="0"/>
              <a:t>() – returns a new copy of the list</a:t>
            </a:r>
          </a:p>
        </p:txBody>
      </p:sp>
    </p:spTree>
    <p:extLst>
      <p:ext uri="{BB962C8B-B14F-4D97-AF65-F5344CB8AC3E}">
        <p14:creationId xmlns:p14="http://schemas.microsoft.com/office/powerpoint/2010/main" val="17325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7877-CE4F-C040-A0A5-4C734438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39A20-BF96-D948-B0CC-F297DDE83C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7861169" cy="5016117"/>
          </a:xfrm>
        </p:spPr>
        <p:txBody>
          <a:bodyPr/>
          <a:lstStyle/>
          <a:p>
            <a:r>
              <a:rPr lang="en-US" dirty="0"/>
              <a:t>value in list </a:t>
            </a:r>
          </a:p>
          <a:p>
            <a:pPr lvl="1"/>
            <a:r>
              <a:rPr lang="en-US" dirty="0"/>
              <a:t>very common, checks for value in list (full values)</a:t>
            </a:r>
          </a:p>
          <a:p>
            <a:r>
              <a:rPr lang="en-US" dirty="0"/>
              <a:t>list &lt; list </a:t>
            </a:r>
          </a:p>
          <a:p>
            <a:r>
              <a:rPr lang="en-US" dirty="0"/>
              <a:t>list &gt; list</a:t>
            </a:r>
          </a:p>
          <a:p>
            <a:pPr lvl="1"/>
            <a:r>
              <a:rPr lang="en-US" dirty="0"/>
              <a:t>And other conditionals</a:t>
            </a:r>
          </a:p>
          <a:p>
            <a:pPr lvl="1"/>
            <a:r>
              <a:rPr lang="en-US" dirty="0"/>
              <a:t>Checks each item in order comparing them as compares would happen</a:t>
            </a:r>
          </a:p>
          <a:p>
            <a:r>
              <a:rPr lang="en-US" dirty="0" err="1"/>
              <a:t>len</a:t>
            </a:r>
            <a:r>
              <a:rPr lang="en-US" dirty="0"/>
              <a:t>(list) – gives the length of the list</a:t>
            </a:r>
          </a:p>
          <a:p>
            <a:r>
              <a:rPr lang="en-US" dirty="0"/>
              <a:t>sorted(list) – returns a sorted *copy* of the list</a:t>
            </a:r>
          </a:p>
          <a:p>
            <a:r>
              <a:rPr lang="en-US" dirty="0"/>
              <a:t>reversed(list) – only used in for loops, to run loop reverse in opposite order</a:t>
            </a:r>
          </a:p>
          <a:p>
            <a:r>
              <a:rPr lang="en-US" dirty="0"/>
              <a:t>max(list), min(list) – both work on strings</a:t>
            </a:r>
          </a:p>
          <a:p>
            <a:pPr lvl="1"/>
            <a:r>
              <a:rPr lang="en-US" dirty="0"/>
              <a:t>sum(list) – does not!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B7FCD-9779-7D4B-82D2-4CDCB4A8F80B}"/>
              </a:ext>
            </a:extLst>
          </p:cNvPr>
          <p:cNvSpPr txBox="1"/>
          <p:nvPr/>
        </p:nvSpPr>
        <p:spPr>
          <a:xfrm>
            <a:off x="6773332" y="571453"/>
            <a:ext cx="6852355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cast = [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"Westley"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"Buttercup"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"Inigo Montoya"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Vizzini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"Fezzik"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Rugan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"Humperdinck"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cast.sort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Modifies cast!!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cast2 = [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"Westley"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"Buttercup"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"Inigo Montoya"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Vizzini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"Fezzik"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Rugan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"Humperdinck"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cast == </a:t>
            </a:r>
            <a:r>
              <a:rPr lang="en-US" sz="16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(cast2):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"They are equal"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this does print!</a:t>
            </a:r>
          </a:p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actor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(cast):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(actor)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 prints from Westley to Buttercup</a:t>
            </a:r>
          </a:p>
          <a:p>
            <a:endParaRPr lang="en-US" sz="1600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(cast))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Westley</a:t>
            </a:r>
          </a:p>
          <a:p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(cast))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Buttercup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76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4FE5A-BA6E-144F-AF7D-FD870BA8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483F9-5FC1-C84E-986C-A7572FBA68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2"/>
            <a:ext cx="5942058" cy="1497095"/>
          </a:xfrm>
        </p:spPr>
        <p:txBody>
          <a:bodyPr/>
          <a:lstStyle/>
          <a:p>
            <a:r>
              <a:rPr lang="en-US" dirty="0"/>
              <a:t>We want to cycle through elements</a:t>
            </a:r>
          </a:p>
          <a:p>
            <a:pPr lvl="1"/>
            <a:r>
              <a:rPr lang="en-US" dirty="0"/>
              <a:t>And, we want to keep track of locations!</a:t>
            </a:r>
          </a:p>
          <a:p>
            <a:r>
              <a:rPr lang="en-US" dirty="0"/>
              <a:t>introducing - enumerate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239B44-F07E-A54F-B077-81E29B6330E4}"/>
              </a:ext>
            </a:extLst>
          </p:cNvPr>
          <p:cNvSpPr txBox="1"/>
          <p:nvPr/>
        </p:nvSpPr>
        <p:spPr>
          <a:xfrm>
            <a:off x="628075" y="3178314"/>
            <a:ext cx="6908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actor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enumerate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(cast):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"{}: {}"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.format(index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actor))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EF978-E996-814B-95DA-D4B7CE0D8D52}"/>
              </a:ext>
            </a:extLst>
          </p:cNvPr>
          <p:cNvSpPr txBox="1"/>
          <p:nvPr/>
        </p:nvSpPr>
        <p:spPr>
          <a:xfrm>
            <a:off x="936977" y="4164447"/>
            <a:ext cx="35785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0: Buttercup</a:t>
            </a:r>
          </a:p>
          <a:p>
            <a:r>
              <a:rPr lang="en-US" dirty="0"/>
              <a:t>1: Fezzik</a:t>
            </a:r>
          </a:p>
          <a:p>
            <a:r>
              <a:rPr lang="en-US" dirty="0"/>
              <a:t>2: Humperdinck</a:t>
            </a:r>
          </a:p>
          <a:p>
            <a:r>
              <a:rPr lang="en-US" dirty="0"/>
              <a:t>3: Inigo Montoya</a:t>
            </a:r>
          </a:p>
          <a:p>
            <a:r>
              <a:rPr lang="en-US" dirty="0"/>
              <a:t>4: </a:t>
            </a:r>
            <a:r>
              <a:rPr lang="en-US" dirty="0" err="1"/>
              <a:t>Rugan</a:t>
            </a:r>
            <a:endParaRPr lang="en-US" dirty="0"/>
          </a:p>
          <a:p>
            <a:r>
              <a:rPr lang="en-US" dirty="0"/>
              <a:t>5: </a:t>
            </a:r>
            <a:r>
              <a:rPr lang="en-US" dirty="0" err="1"/>
              <a:t>Vizzini</a:t>
            </a:r>
            <a:endParaRPr lang="en-US" dirty="0"/>
          </a:p>
          <a:p>
            <a:r>
              <a:rPr lang="en-US" dirty="0"/>
              <a:t>6: Westley</a:t>
            </a:r>
          </a:p>
        </p:txBody>
      </p:sp>
    </p:spTree>
    <p:extLst>
      <p:ext uri="{BB962C8B-B14F-4D97-AF65-F5344CB8AC3E}">
        <p14:creationId xmlns:p14="http://schemas.microsoft.com/office/powerpoint/2010/main" val="391438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7A430-48CE-854D-9898-A9D6919B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0F889-88A1-CF4F-939C-9189BA5816D0}"/>
              </a:ext>
            </a:extLst>
          </p:cNvPr>
          <p:cNvSpPr txBox="1"/>
          <p:nvPr/>
        </p:nvSpPr>
        <p:spPr>
          <a:xfrm>
            <a:off x="2404534" y="1757333"/>
            <a:ext cx="10001956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movie_analysis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cast = [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"Westley"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"Buttercup"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"Inigo Montoya"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Vizzini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"Fezzik"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Rugan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"Humperdinck"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villains = [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"Humperdinck"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Rugan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Vizzini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heroes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get_heroes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(cast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villains)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print_heroes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(heroes)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get_heroes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(cast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villains):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heroes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cast.copy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villain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villains: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heroes.remove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(villain)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heroes.sort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heroes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print_heroes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(heroes):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hero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enumerate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(heroes):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"{}: {}"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.format(i+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hero))</a:t>
            </a:r>
          </a:p>
        </p:txBody>
      </p:sp>
    </p:spTree>
    <p:extLst>
      <p:ext uri="{BB962C8B-B14F-4D97-AF65-F5344CB8AC3E}">
        <p14:creationId xmlns:p14="http://schemas.microsoft.com/office/powerpoint/2010/main" val="87846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600</Words>
  <Application>Microsoft Macintosh PowerPoint</Application>
  <PresentationFormat>Custom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Lists – Sequential Type</vt:lpstr>
      <vt:lpstr>List Operations</vt:lpstr>
      <vt:lpstr>Enumerate</vt:lpstr>
      <vt:lpstr>Let’s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2</cp:revision>
  <dcterms:created xsi:type="dcterms:W3CDTF">2021-07-15T19:44:42Z</dcterms:created>
  <dcterms:modified xsi:type="dcterms:W3CDTF">2021-07-15T20:46:43Z</dcterms:modified>
</cp:coreProperties>
</file>