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56" r:id="rId2"/>
    <p:sldId id="258" r:id="rId3"/>
    <p:sldId id="259" r:id="rId4"/>
    <p:sldId id="260" r:id="rId5"/>
    <p:sldId id="261" r:id="rId6"/>
    <p:sldId id="262" r:id="rId7"/>
    <p:sldId id="263" r:id="rId8"/>
    <p:sldId id="264" r:id="rId9"/>
    <p:sldId id="265" r:id="rId10"/>
  </p:sldIdLst>
  <p:sldSz cx="13817600" cy="7772400"/>
  <p:notesSz cx="6858000" cy="9144000"/>
  <p:defaultTextStyle>
    <a:defPPr>
      <a:defRPr lang="en-US"/>
    </a:defPPr>
    <a:lvl1pPr marL="0" algn="l" defTabSz="509292" rtl="0" eaLnBrk="1" latinLnBrk="0" hangingPunct="1">
      <a:defRPr sz="2000" kern="1200">
        <a:solidFill>
          <a:schemeClr val="tx1"/>
        </a:solidFill>
        <a:latin typeface="+mn-lt"/>
        <a:ea typeface="+mn-ea"/>
        <a:cs typeface="+mn-cs"/>
      </a:defRPr>
    </a:lvl1pPr>
    <a:lvl2pPr marL="509292" algn="l" defTabSz="509292" rtl="0" eaLnBrk="1" latinLnBrk="0" hangingPunct="1">
      <a:defRPr sz="2000" kern="1200">
        <a:solidFill>
          <a:schemeClr val="tx1"/>
        </a:solidFill>
        <a:latin typeface="+mn-lt"/>
        <a:ea typeface="+mn-ea"/>
        <a:cs typeface="+mn-cs"/>
      </a:defRPr>
    </a:lvl2pPr>
    <a:lvl3pPr marL="1018586" algn="l" defTabSz="509292" rtl="0" eaLnBrk="1" latinLnBrk="0" hangingPunct="1">
      <a:defRPr sz="2000" kern="1200">
        <a:solidFill>
          <a:schemeClr val="tx1"/>
        </a:solidFill>
        <a:latin typeface="+mn-lt"/>
        <a:ea typeface="+mn-ea"/>
        <a:cs typeface="+mn-cs"/>
      </a:defRPr>
    </a:lvl3pPr>
    <a:lvl4pPr marL="1527879" algn="l" defTabSz="509292" rtl="0" eaLnBrk="1" latinLnBrk="0" hangingPunct="1">
      <a:defRPr sz="2000" kern="1200">
        <a:solidFill>
          <a:schemeClr val="tx1"/>
        </a:solidFill>
        <a:latin typeface="+mn-lt"/>
        <a:ea typeface="+mn-ea"/>
        <a:cs typeface="+mn-cs"/>
      </a:defRPr>
    </a:lvl4pPr>
    <a:lvl5pPr marL="2037173" algn="l" defTabSz="509292" rtl="0" eaLnBrk="1" latinLnBrk="0" hangingPunct="1">
      <a:defRPr sz="2000" kern="1200">
        <a:solidFill>
          <a:schemeClr val="tx1"/>
        </a:solidFill>
        <a:latin typeface="+mn-lt"/>
        <a:ea typeface="+mn-ea"/>
        <a:cs typeface="+mn-cs"/>
      </a:defRPr>
    </a:lvl5pPr>
    <a:lvl6pPr marL="2546466" algn="l" defTabSz="509292" rtl="0" eaLnBrk="1" latinLnBrk="0" hangingPunct="1">
      <a:defRPr sz="2000" kern="1200">
        <a:solidFill>
          <a:schemeClr val="tx1"/>
        </a:solidFill>
        <a:latin typeface="+mn-lt"/>
        <a:ea typeface="+mn-ea"/>
        <a:cs typeface="+mn-cs"/>
      </a:defRPr>
    </a:lvl6pPr>
    <a:lvl7pPr marL="3055758" algn="l" defTabSz="509292" rtl="0" eaLnBrk="1" latinLnBrk="0" hangingPunct="1">
      <a:defRPr sz="2000" kern="1200">
        <a:solidFill>
          <a:schemeClr val="tx1"/>
        </a:solidFill>
        <a:latin typeface="+mn-lt"/>
        <a:ea typeface="+mn-ea"/>
        <a:cs typeface="+mn-cs"/>
      </a:defRPr>
    </a:lvl7pPr>
    <a:lvl8pPr marL="3565052" algn="l" defTabSz="509292" rtl="0" eaLnBrk="1" latinLnBrk="0" hangingPunct="1">
      <a:defRPr sz="2000" kern="1200">
        <a:solidFill>
          <a:schemeClr val="tx1"/>
        </a:solidFill>
        <a:latin typeface="+mn-lt"/>
        <a:ea typeface="+mn-ea"/>
        <a:cs typeface="+mn-cs"/>
      </a:defRPr>
    </a:lvl8pPr>
    <a:lvl9pPr marL="4074344" algn="l" defTabSz="509292"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435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092529"/>
    <a:srgbClr val="1E4D2B"/>
    <a:srgbClr val="C10065"/>
    <a:srgbClr val="CC006A"/>
    <a:srgbClr val="404140"/>
    <a:srgbClr val="DAD490"/>
    <a:srgbClr val="E1963E"/>
    <a:srgbClr val="E57D30"/>
    <a:srgbClr val="55A89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53" autoAdjust="0"/>
    <p:restoredTop sz="95994" autoAdjust="0"/>
  </p:normalViewPr>
  <p:slideViewPr>
    <p:cSldViewPr snapToGrid="0" snapToObjects="1">
      <p:cViewPr varScale="1">
        <p:scale>
          <a:sx n="113" d="100"/>
          <a:sy n="113" d="100"/>
        </p:scale>
        <p:origin x="888" y="184"/>
      </p:cViewPr>
      <p:guideLst>
        <p:guide orient="horz" pos="2448"/>
        <p:guide pos="43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9" d="100"/>
        <a:sy n="59" d="100"/>
      </p:scale>
      <p:origin x="0" y="0"/>
    </p:cViewPr>
  </p:sorter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7E51A5-B478-1E40-8CBB-0DAA8831E99D}" type="datetimeFigureOut">
              <a:rPr lang="en-US" smtClean="0"/>
              <a:t>7/20/21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AD578-DED7-9640-8F31-2B6A02B2A2D3}" type="slidenum">
              <a:rPr lang="en-US" smtClean="0"/>
              <a:t>‹#›</a:t>
            </a:fld>
            <a:endParaRPr lang="en-US"/>
          </a:p>
        </p:txBody>
      </p:sp>
    </p:spTree>
    <p:extLst>
      <p:ext uri="{BB962C8B-B14F-4D97-AF65-F5344CB8AC3E}">
        <p14:creationId xmlns:p14="http://schemas.microsoft.com/office/powerpoint/2010/main" val="3475778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ED587F-861E-6740-9643-E3DDAE89B8D6}" type="datetimeFigureOut">
              <a:rPr lang="en-US" smtClean="0"/>
              <a:t>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032F50-0B60-B34B-8422-4E195A5AE2C1}" type="slidenum">
              <a:rPr lang="en-US" smtClean="0"/>
              <a:t>‹#›</a:t>
            </a:fld>
            <a:endParaRPr lang="en-US"/>
          </a:p>
        </p:txBody>
      </p:sp>
    </p:spTree>
    <p:extLst>
      <p:ext uri="{BB962C8B-B14F-4D97-AF65-F5344CB8AC3E}">
        <p14:creationId xmlns:p14="http://schemas.microsoft.com/office/powerpoint/2010/main" val="1568543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Green Dots CSU">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9516" r="52955" b="10580"/>
          <a:stretch/>
        </p:blipFill>
        <p:spPr>
          <a:xfrm>
            <a:off x="7816145" y="1"/>
            <a:ext cx="6001456" cy="7772400"/>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27882" y="6733969"/>
            <a:ext cx="3520440" cy="787424"/>
          </a:xfrm>
          <a:prstGeom prst="rect">
            <a:avLst/>
          </a:prstGeom>
        </p:spPr>
      </p:pic>
    </p:spTree>
    <p:extLst>
      <p:ext uri="{BB962C8B-B14F-4D97-AF65-F5344CB8AC3E}">
        <p14:creationId xmlns:p14="http://schemas.microsoft.com/office/powerpoint/2010/main" val="12255301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White">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3445328" y="2799373"/>
            <a:ext cx="9744199" cy="1015663"/>
          </a:xfrm>
          <a:prstGeom prst="rect">
            <a:avLst/>
          </a:prstGeom>
        </p:spPr>
        <p:txBody>
          <a:bodyPr vert="horz" wrap="square" lIns="91440" tIns="91440" rIns="91440" bIns="91440" rtlCol="0" anchor="b" anchorCtr="0">
            <a:spAutoFit/>
          </a:bodyPr>
          <a:lstStyle/>
          <a:p>
            <a:r>
              <a:rPr lang="en-US" dirty="0"/>
              <a:t>Section Header Goes Here</a:t>
            </a:r>
          </a:p>
        </p:txBody>
      </p:sp>
      <p:sp>
        <p:nvSpPr>
          <p:cNvPr id="4" name="Text Placeholder 24"/>
          <p:cNvSpPr>
            <a:spLocks noGrp="1"/>
          </p:cNvSpPr>
          <p:nvPr>
            <p:ph type="body" sz="quarter" idx="10" hasCustomPrompt="1"/>
          </p:nvPr>
        </p:nvSpPr>
        <p:spPr>
          <a:xfrm>
            <a:off x="3445328" y="4381997"/>
            <a:ext cx="9744199" cy="486543"/>
          </a:xfrm>
        </p:spPr>
        <p:txBody>
          <a:bodyPr wrap="square">
            <a:spAutoFit/>
          </a:bodyPr>
          <a:lstStyle>
            <a:lvl1pPr marL="0" indent="0">
              <a:buNone/>
              <a:defRPr baseline="0"/>
            </a:lvl1pPr>
          </a:lstStyle>
          <a:p>
            <a:pPr lvl="0"/>
            <a:r>
              <a:rPr lang="en-US" dirty="0"/>
              <a:t>Section subhead goes here</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9831" t="28562" b="11534"/>
          <a:stretch/>
        </p:blipFill>
        <p:spPr>
          <a:xfrm>
            <a:off x="0" y="1"/>
            <a:ext cx="2572933" cy="7772400"/>
          </a:xfrm>
          <a:prstGeom prst="rect">
            <a:avLst/>
          </a:prstGeom>
        </p:spPr>
      </p:pic>
    </p:spTree>
    <p:extLst>
      <p:ext uri="{BB962C8B-B14F-4D97-AF65-F5344CB8AC3E}">
        <p14:creationId xmlns:p14="http://schemas.microsoft.com/office/powerpoint/2010/main" val="9310047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2"/>
      </p:bgRef>
    </p:bg>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2036701" y="2797385"/>
            <a:ext cx="9744199" cy="1015663"/>
          </a:xfrm>
          <a:prstGeom prst="rect">
            <a:avLst/>
          </a:prstGeom>
        </p:spPr>
        <p:txBody>
          <a:bodyPr vert="horz" wrap="square" lIns="91440" tIns="91440" rIns="91440" bIns="91440" rtlCol="0" anchor="ctr" anchorCtr="0">
            <a:spAutoFit/>
          </a:bodyPr>
          <a:lstStyle>
            <a:lvl1pPr algn="ctr">
              <a:defRPr>
                <a:solidFill>
                  <a:schemeClr val="tx1"/>
                </a:solidFill>
              </a:defRPr>
            </a:lvl1pPr>
          </a:lstStyle>
          <a:p>
            <a:r>
              <a:rPr lang="en-US" dirty="0"/>
              <a:t>“Quote Goes Here.”</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21" t="28562" r="1" b="57447"/>
          <a:stretch/>
        </p:blipFill>
        <p:spPr>
          <a:xfrm>
            <a:off x="246888" y="6034881"/>
            <a:ext cx="13267944" cy="1883823"/>
          </a:xfrm>
          <a:prstGeom prst="rect">
            <a:avLst/>
          </a:prstGeom>
        </p:spPr>
      </p:pic>
    </p:spTree>
    <p:extLst>
      <p:ext uri="{BB962C8B-B14F-4D97-AF65-F5344CB8AC3E}">
        <p14:creationId xmlns:p14="http://schemas.microsoft.com/office/powerpoint/2010/main" val="5274049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Ref idx="1001">
        <a:schemeClr val="bg2"/>
      </p:bgRef>
    </p:bg>
    <p:spTree>
      <p:nvGrpSpPr>
        <p:cNvPr id="1" name=""/>
        <p:cNvGrpSpPr/>
        <p:nvPr/>
      </p:nvGrpSpPr>
      <p:grpSpPr>
        <a:xfrm>
          <a:off x="0" y="0"/>
          <a:ext cx="0" cy="0"/>
          <a:chOff x="0" y="0"/>
          <a:chExt cx="0" cy="0"/>
        </a:xfrm>
      </p:grpSpPr>
      <p:sp>
        <p:nvSpPr>
          <p:cNvPr id="12" name="Text Placeholder 24"/>
          <p:cNvSpPr>
            <a:spLocks noGrp="1"/>
          </p:cNvSpPr>
          <p:nvPr>
            <p:ph type="body" sz="quarter" idx="10" hasCustomPrompt="1"/>
          </p:nvPr>
        </p:nvSpPr>
        <p:spPr>
          <a:xfrm>
            <a:off x="742950"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grpSp>
        <p:nvGrpSpPr>
          <p:cNvPr id="6" name="Group 5"/>
          <p:cNvGrpSpPr/>
          <p:nvPr userDrawn="1"/>
        </p:nvGrpSpPr>
        <p:grpSpPr>
          <a:xfrm>
            <a:off x="0" y="6796748"/>
            <a:ext cx="13817600" cy="617143"/>
            <a:chOff x="0" y="6739600"/>
            <a:chExt cx="13817600" cy="617143"/>
          </a:xfrm>
        </p:grpSpPr>
        <p:pic>
          <p:nvPicPr>
            <p:cNvPr id="5" name="Picture 4"/>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6778192"/>
              <a:ext cx="6449921" cy="539962"/>
            </a:xfrm>
            <a:prstGeom prst="rect">
              <a:avLst/>
            </a:prstGeom>
          </p:spPr>
        </p:pic>
        <p:pic>
          <p:nvPicPr>
            <p:cNvPr id="11" name="Picture 10"/>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rot="10800000">
              <a:off x="7367679" y="6778192"/>
              <a:ext cx="6449921" cy="539962"/>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00229" y="6739600"/>
              <a:ext cx="617143" cy="617143"/>
            </a:xfrm>
            <a:prstGeom prst="rect">
              <a:avLst/>
            </a:prstGeom>
          </p:spPr>
        </p:pic>
      </p:grpSp>
      <p:sp>
        <p:nvSpPr>
          <p:cNvPr id="14" name="Text Placeholder 24"/>
          <p:cNvSpPr>
            <a:spLocks noGrp="1"/>
          </p:cNvSpPr>
          <p:nvPr>
            <p:ph type="body" sz="quarter" idx="11" hasCustomPrompt="1"/>
          </p:nvPr>
        </p:nvSpPr>
        <p:spPr>
          <a:xfrm>
            <a:off x="5106473"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sp>
        <p:nvSpPr>
          <p:cNvPr id="15" name="Text Placeholder 24"/>
          <p:cNvSpPr>
            <a:spLocks noGrp="1"/>
          </p:cNvSpPr>
          <p:nvPr>
            <p:ph type="body" sz="quarter" idx="12" hasCustomPrompt="1"/>
          </p:nvPr>
        </p:nvSpPr>
        <p:spPr>
          <a:xfrm>
            <a:off x="9469996"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and Green Bar">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9144000" cy="7772400"/>
          </a:xfrm>
        </p:spPr>
        <p:txBody>
          <a:bodyPr anchor="ctr" anchorCtr="0">
            <a:noAutofit/>
          </a:bodyPr>
          <a:lstStyle>
            <a:lvl1pPr marL="0" indent="0" algn="ctr">
              <a:buNone/>
              <a:defRPr baseline="0"/>
            </a:lvl1pPr>
          </a:lstStyle>
          <a:p>
            <a:r>
              <a:rPr lang="en-US" dirty="0"/>
              <a:t>Click to insert photo</a:t>
            </a:r>
          </a:p>
        </p:txBody>
      </p:sp>
      <p:sp>
        <p:nvSpPr>
          <p:cNvPr id="2" name="Rectangle 1"/>
          <p:cNvSpPr/>
          <p:nvPr userDrawn="1"/>
        </p:nvSpPr>
        <p:spPr>
          <a:xfrm>
            <a:off x="9144000" y="0"/>
            <a:ext cx="4673600" cy="7772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itle Placeholder 1"/>
          <p:cNvSpPr>
            <a:spLocks noGrp="1"/>
          </p:cNvSpPr>
          <p:nvPr>
            <p:ph type="title" hasCustomPrompt="1"/>
          </p:nvPr>
        </p:nvSpPr>
        <p:spPr>
          <a:xfrm>
            <a:off x="9560560" y="2842090"/>
            <a:ext cx="3840480" cy="533740"/>
          </a:xfrm>
          <a:prstGeom prst="rect">
            <a:avLst/>
          </a:prstGeom>
        </p:spPr>
        <p:txBody>
          <a:bodyPr vert="horz" wrap="square" lIns="101858" tIns="50929" rIns="101858" bIns="50929" rtlCol="0" anchor="b" anchorCtr="0">
            <a:spAutoFit/>
          </a:bodyPr>
          <a:lstStyle>
            <a:lvl1pPr algn="ctr">
              <a:defRPr sz="2800" b="0">
                <a:solidFill>
                  <a:schemeClr val="bg1"/>
                </a:solidFill>
              </a:defRPr>
            </a:lvl1pPr>
          </a:lstStyle>
          <a:p>
            <a:r>
              <a:rPr lang="en-US" dirty="0"/>
              <a:t>Copy Goes Here</a:t>
            </a:r>
          </a:p>
        </p:txBody>
      </p:sp>
      <p:sp>
        <p:nvSpPr>
          <p:cNvPr id="4" name="Text Placeholder 3"/>
          <p:cNvSpPr>
            <a:spLocks noGrp="1"/>
          </p:cNvSpPr>
          <p:nvPr>
            <p:ph type="body" sz="quarter" idx="11" hasCustomPrompt="1"/>
          </p:nvPr>
        </p:nvSpPr>
        <p:spPr>
          <a:xfrm>
            <a:off x="9560560" y="3886200"/>
            <a:ext cx="3840480" cy="500458"/>
          </a:xfrm>
        </p:spPr>
        <p:txBody>
          <a:bodyPr wrap="square">
            <a:spAutoFit/>
          </a:bodyPr>
          <a:lstStyle>
            <a:lvl1pPr marL="0" indent="0" algn="ctr">
              <a:lnSpc>
                <a:spcPct val="114000"/>
              </a:lnSpc>
              <a:buNone/>
              <a:defRPr baseline="0">
                <a:solidFill>
                  <a:schemeClr val="bg1"/>
                </a:solidFill>
              </a:defRPr>
            </a:lvl1pPr>
          </a:lstStyle>
          <a:p>
            <a:pPr lvl="0"/>
            <a:r>
              <a:rPr lang="en-US" dirty="0"/>
              <a:t>Supporting text goes here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32416" y="6948176"/>
            <a:ext cx="488944" cy="488944"/>
          </a:xfrm>
          <a:prstGeom prst="rect">
            <a:avLst/>
          </a:prstGeom>
        </p:spPr>
      </p:pic>
    </p:spTree>
    <p:extLst>
      <p:ext uri="{BB962C8B-B14F-4D97-AF65-F5344CB8AC3E}">
        <p14:creationId xmlns:p14="http://schemas.microsoft.com/office/powerpoint/2010/main" val="4559939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Photo Righ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21745" y="982462"/>
            <a:ext cx="4862405" cy="1661993"/>
          </a:xfrm>
        </p:spPr>
        <p:txBody>
          <a:bodyPr anchor="t" anchorCtr="0"/>
          <a:lstStyle>
            <a:lvl1pPr>
              <a:defRPr sz="4800"/>
            </a:lvl1pPr>
          </a:lstStyle>
          <a:p>
            <a:r>
              <a:rPr lang="en-US" dirty="0"/>
              <a:t>Headline Copy Goes Here</a:t>
            </a:r>
          </a:p>
        </p:txBody>
      </p:sp>
      <p:sp>
        <p:nvSpPr>
          <p:cNvPr id="7" name="Content Placeholder 2"/>
          <p:cNvSpPr>
            <a:spLocks noGrp="1"/>
          </p:cNvSpPr>
          <p:nvPr>
            <p:ph idx="1"/>
          </p:nvPr>
        </p:nvSpPr>
        <p:spPr>
          <a:xfrm>
            <a:off x="621745" y="3052261"/>
            <a:ext cx="4862404" cy="1975926"/>
          </a:xfrm>
        </p:spPr>
        <p:txBody>
          <a:bodyPr/>
          <a:lstStyle>
            <a:lvl1pPr>
              <a:defRPr>
                <a:solidFill>
                  <a:srgbClr val="092529"/>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Picture Placeholder 9"/>
          <p:cNvSpPr>
            <a:spLocks noGrp="1"/>
          </p:cNvSpPr>
          <p:nvPr>
            <p:ph type="pic" sz="quarter" idx="13" hasCustomPrompt="1"/>
          </p:nvPr>
        </p:nvSpPr>
        <p:spPr>
          <a:xfrm>
            <a:off x="6105893" y="0"/>
            <a:ext cx="7711707" cy="7772400"/>
          </a:xfrm>
        </p:spPr>
        <p:txBody>
          <a:bodyPr anchor="ctr" anchorCtr="0">
            <a:noAutofit/>
          </a:bodyPr>
          <a:lstStyle>
            <a:lvl1pPr marL="0" indent="0" algn="ctr">
              <a:buNone/>
              <a:defRPr>
                <a:solidFill>
                  <a:schemeClr val="tx1"/>
                </a:solidFill>
              </a:defRPr>
            </a:lvl1pPr>
          </a:lstStyle>
          <a:p>
            <a:r>
              <a:rPr lang="en-US" dirty="0"/>
              <a:t>Click to insert photo</a:t>
            </a:r>
          </a:p>
        </p:txBody>
      </p:sp>
      <p:sp>
        <p:nvSpPr>
          <p:cNvPr id="5" name="Rectangle 4">
            <a:extLst>
              <a:ext uri="{FF2B5EF4-FFF2-40B4-BE49-F238E27FC236}">
                <a16:creationId xmlns:a16="http://schemas.microsoft.com/office/drawing/2014/main" id="{E3A2D58C-F1E7-2C4F-8CE9-F5D5E5E4D827}"/>
              </a:ext>
            </a:extLst>
          </p:cNvPr>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7015BA8-AF5B-B142-AFA9-18BB34B0C5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spTree>
    <p:extLst>
      <p:ext uri="{BB962C8B-B14F-4D97-AF65-F5344CB8AC3E}">
        <p14:creationId xmlns:p14="http://schemas.microsoft.com/office/powerpoint/2010/main" val="9127990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and Photo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33452" y="982462"/>
            <a:ext cx="4862405" cy="1661993"/>
          </a:xfrm>
        </p:spPr>
        <p:txBody>
          <a:bodyPr anchor="t" anchorCtr="0"/>
          <a:lstStyle>
            <a:lvl1pPr>
              <a:defRPr sz="4800"/>
            </a:lvl1pPr>
          </a:lstStyle>
          <a:p>
            <a:r>
              <a:rPr lang="en-US" dirty="0"/>
              <a:t>Headline Copy Goes Here</a:t>
            </a:r>
          </a:p>
        </p:txBody>
      </p:sp>
      <p:sp>
        <p:nvSpPr>
          <p:cNvPr id="3" name="Content Placeholder 2"/>
          <p:cNvSpPr>
            <a:spLocks noGrp="1"/>
          </p:cNvSpPr>
          <p:nvPr>
            <p:ph idx="1"/>
          </p:nvPr>
        </p:nvSpPr>
        <p:spPr>
          <a:xfrm>
            <a:off x="8333452" y="3052261"/>
            <a:ext cx="4862404" cy="1975926"/>
          </a:xfrm>
        </p:spPr>
        <p:txBody>
          <a:bodyPr/>
          <a:lstStyle>
            <a:lvl1pPr>
              <a:defRPr>
                <a:solidFill>
                  <a:srgbClr val="092529"/>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Picture Placeholder 9"/>
          <p:cNvSpPr>
            <a:spLocks noGrp="1"/>
          </p:cNvSpPr>
          <p:nvPr>
            <p:ph type="pic" sz="quarter" idx="13" hasCustomPrompt="1"/>
          </p:nvPr>
        </p:nvSpPr>
        <p:spPr>
          <a:xfrm>
            <a:off x="2" y="0"/>
            <a:ext cx="7711707" cy="7772400"/>
          </a:xfrm>
        </p:spPr>
        <p:txBody>
          <a:bodyPr anchor="ctr" anchorCtr="0">
            <a:noAutofit/>
          </a:bodyPr>
          <a:lstStyle>
            <a:lvl1pPr marL="0" indent="0" algn="ctr">
              <a:buNone/>
              <a:defRPr>
                <a:solidFill>
                  <a:schemeClr val="tx1"/>
                </a:solidFill>
              </a:defRPr>
            </a:lvl1pPr>
          </a:lstStyle>
          <a:p>
            <a:r>
              <a:rPr lang="en-US" dirty="0"/>
              <a:t>Click to insert photo</a:t>
            </a:r>
          </a:p>
        </p:txBody>
      </p:sp>
      <p:sp>
        <p:nvSpPr>
          <p:cNvPr id="5" name="Rectangle 4">
            <a:extLst>
              <a:ext uri="{FF2B5EF4-FFF2-40B4-BE49-F238E27FC236}">
                <a16:creationId xmlns:a16="http://schemas.microsoft.com/office/drawing/2014/main" id="{A03417E2-5A79-F04D-8FCD-8556C2E6AF42}"/>
              </a:ext>
            </a:extLst>
          </p:cNvPr>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DAF1CC3-AA21-684F-9E71-1EFCBAE990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spTree>
    <p:extLst>
      <p:ext uri="{BB962C8B-B14F-4D97-AF65-F5344CB8AC3E}">
        <p14:creationId xmlns:p14="http://schemas.microsoft.com/office/powerpoint/2010/main" val="1944078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and Header">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3817600" cy="6400800"/>
          </a:xfrm>
        </p:spPr>
        <p:txBody>
          <a:bodyPr anchor="ctr" anchorCtr="0">
            <a:noAutofit/>
          </a:bodyPr>
          <a:lstStyle>
            <a:lvl1pPr marL="0" indent="0" algn="ctr">
              <a:buNone/>
              <a:defRPr baseline="0"/>
            </a:lvl1pPr>
          </a:lstStyle>
          <a:p>
            <a:r>
              <a:rPr lang="en-US" dirty="0"/>
              <a:t>Click to insert photo</a:t>
            </a:r>
          </a:p>
        </p:txBody>
      </p:sp>
      <p:sp>
        <p:nvSpPr>
          <p:cNvPr id="11" name="Title Placeholder 1"/>
          <p:cNvSpPr>
            <a:spLocks noGrp="1"/>
          </p:cNvSpPr>
          <p:nvPr>
            <p:ph type="title" hasCustomPrompt="1"/>
          </p:nvPr>
        </p:nvSpPr>
        <p:spPr>
          <a:xfrm>
            <a:off x="400424" y="6654703"/>
            <a:ext cx="13016751" cy="779320"/>
          </a:xfrm>
          <a:prstGeom prst="rect">
            <a:avLst/>
          </a:prstGeom>
        </p:spPr>
        <p:txBody>
          <a:bodyPr vert="horz" wrap="square" lIns="101858" tIns="50929" rIns="101858" bIns="50929" rtlCol="0" anchor="t" anchorCtr="0">
            <a:spAutoFit/>
          </a:bodyPr>
          <a:lstStyle>
            <a:lvl1pPr>
              <a:defRPr sz="4396"/>
            </a:lvl1pPr>
          </a:lstStyle>
          <a:p>
            <a:r>
              <a:rPr lang="en-US" dirty="0"/>
              <a:t>Headline Copy Here</a:t>
            </a:r>
          </a:p>
        </p:txBody>
      </p:sp>
    </p:spTree>
    <p:extLst>
      <p:ext uri="{BB962C8B-B14F-4D97-AF65-F5344CB8AC3E}">
        <p14:creationId xmlns:p14="http://schemas.microsoft.com/office/powerpoint/2010/main" val="2754593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13817600" cy="7772400"/>
          </a:xfrm>
        </p:spPr>
        <p:txBody>
          <a:bodyPr anchor="ctr" anchorCtr="0">
            <a:noAutofit/>
          </a:bodyPr>
          <a:lstStyle>
            <a:lvl1pPr marL="0" indent="0" algn="ctr">
              <a:buNone/>
              <a:defRPr baseline="0"/>
            </a:lvl1pPr>
          </a:lstStyle>
          <a:p>
            <a:r>
              <a:rPr lang="en-US" dirty="0"/>
              <a:t>Click to insert photo</a:t>
            </a:r>
          </a:p>
        </p:txBody>
      </p:sp>
    </p:spTree>
    <p:extLst>
      <p:ext uri="{BB962C8B-B14F-4D97-AF65-F5344CB8AC3E}">
        <p14:creationId xmlns:p14="http://schemas.microsoft.com/office/powerpoint/2010/main" val="6436423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and Content">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9150030" y="2317590"/>
            <a:ext cx="4039498" cy="1286510"/>
          </a:xfrm>
          <a:prstGeom prst="rect">
            <a:avLst/>
          </a:prstGeom>
        </p:spPr>
        <p:txBody>
          <a:bodyPr vert="horz" wrap="square" lIns="101858" tIns="50929" rIns="101858" bIns="50929" rtlCol="0" anchor="t" anchorCtr="0">
            <a:spAutoFit/>
          </a:bodyPr>
          <a:lstStyle>
            <a:lvl1pPr>
              <a:defRPr sz="3846"/>
            </a:lvl1pPr>
          </a:lstStyle>
          <a:p>
            <a:r>
              <a:rPr lang="en-US"/>
              <a:t>Click to edit Master title style</a:t>
            </a:r>
            <a:endParaRPr lang="en-US" dirty="0"/>
          </a:p>
        </p:txBody>
      </p:sp>
      <p:sp>
        <p:nvSpPr>
          <p:cNvPr id="4" name="Text Placeholder 3"/>
          <p:cNvSpPr>
            <a:spLocks noGrp="1"/>
          </p:cNvSpPr>
          <p:nvPr>
            <p:ph type="body" sz="quarter" idx="11"/>
          </p:nvPr>
        </p:nvSpPr>
        <p:spPr>
          <a:xfrm>
            <a:off x="9150030" y="3729514"/>
            <a:ext cx="4039498" cy="468975"/>
          </a:xfrm>
        </p:spPr>
        <p:txBody>
          <a:bodyPr wrap="square">
            <a:spAutoFit/>
          </a:bodyPr>
          <a:lstStyle>
            <a:lvl1pPr marL="0" indent="0" algn="l">
              <a:lnSpc>
                <a:spcPct val="114000"/>
              </a:lnSpc>
              <a:buNone/>
              <a:defRPr>
                <a:solidFill>
                  <a:srgbClr val="092529"/>
                </a:solidFill>
              </a:defRPr>
            </a:lvl1pPr>
          </a:lstStyle>
          <a:p>
            <a:pPr lvl="0"/>
            <a:r>
              <a:rPr lang="en-US"/>
              <a:t>Click to edit Master text styles</a:t>
            </a:r>
          </a:p>
        </p:txBody>
      </p:sp>
      <p:sp>
        <p:nvSpPr>
          <p:cNvPr id="3" name="Chart Placeholder 2"/>
          <p:cNvSpPr>
            <a:spLocks noGrp="1"/>
          </p:cNvSpPr>
          <p:nvPr>
            <p:ph type="chart" sz="quarter" idx="12" hasCustomPrompt="1"/>
          </p:nvPr>
        </p:nvSpPr>
        <p:spPr>
          <a:xfrm>
            <a:off x="1269232" y="1443039"/>
            <a:ext cx="6863004" cy="4996263"/>
          </a:xfrm>
        </p:spPr>
        <p:txBody>
          <a:bodyPr anchor="ctr" anchorCtr="0">
            <a:normAutofit/>
          </a:bodyPr>
          <a:lstStyle>
            <a:lvl1pPr marL="0" indent="0" algn="ctr">
              <a:buNone/>
              <a:defRPr/>
            </a:lvl1pPr>
          </a:lstStyle>
          <a:p>
            <a:r>
              <a:rPr lang="en-US" dirty="0"/>
              <a:t>Click to add chart</a:t>
            </a:r>
          </a:p>
        </p:txBody>
      </p:sp>
      <p:grpSp>
        <p:nvGrpSpPr>
          <p:cNvPr id="5" name="Group 4"/>
          <p:cNvGrpSpPr/>
          <p:nvPr userDrawn="1"/>
        </p:nvGrpSpPr>
        <p:grpSpPr>
          <a:xfrm>
            <a:off x="0" y="7372350"/>
            <a:ext cx="13817600" cy="400052"/>
            <a:chOff x="0" y="7372350"/>
            <a:chExt cx="13817600" cy="400052"/>
          </a:xfrm>
        </p:grpSpPr>
        <p:sp>
          <p:nvSpPr>
            <p:cNvPr id="6" name="Rectangle 5"/>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8" name="Rectangle 7"/>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1870245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9352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en Dots UnitID">
    <p:bg>
      <p:bgPr>
        <a:solidFill>
          <a:schemeClr val="tx2"/>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29516" r="52955" b="10580"/>
          <a:stretch/>
        </p:blipFill>
        <p:spPr>
          <a:xfrm>
            <a:off x="7816145" y="1"/>
            <a:ext cx="6001456" cy="7772400"/>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3" hasCustomPrompt="1"/>
          </p:nvPr>
        </p:nvSpPr>
        <p:spPr>
          <a:xfrm>
            <a:off x="9986681" y="6869532"/>
            <a:ext cx="3202843" cy="512064"/>
          </a:xfrm>
        </p:spPr>
        <p:txBody>
          <a:bodyPr anchor="ctr" anchorCtr="0">
            <a:noAutofit/>
          </a:bodyPr>
          <a:lstStyle>
            <a:lvl1pPr marL="0" indent="0" algn="ctr">
              <a:buNone/>
              <a:defRPr sz="1600" baseline="0">
                <a:solidFill>
                  <a:schemeClr val="bg1"/>
                </a:solidFill>
              </a:defRPr>
            </a:lvl1pPr>
          </a:lstStyle>
          <a:p>
            <a:r>
              <a:rPr lang="en-US" dirty="0"/>
              <a:t>Insert Unit Identifier here (.</a:t>
            </a:r>
            <a:r>
              <a:rPr lang="en-US" dirty="0" err="1"/>
              <a:t>png</a:t>
            </a:r>
            <a:r>
              <a:rPr lang="en-US" dirty="0"/>
              <a:t>)</a:t>
            </a:r>
          </a:p>
        </p:txBody>
      </p:sp>
    </p:spTree>
    <p:extLst>
      <p:ext uri="{BB962C8B-B14F-4D97-AF65-F5344CB8AC3E}">
        <p14:creationId xmlns:p14="http://schemas.microsoft.com/office/powerpoint/2010/main" val="16578615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Footer">
    <p:spTree>
      <p:nvGrpSpPr>
        <p:cNvPr id="1" name=""/>
        <p:cNvGrpSpPr/>
        <p:nvPr/>
      </p:nvGrpSpPr>
      <p:grpSpPr>
        <a:xfrm>
          <a:off x="0" y="0"/>
          <a:ext cx="0" cy="0"/>
          <a:chOff x="0" y="0"/>
          <a:chExt cx="0" cy="0"/>
        </a:xfrm>
      </p:grpSpPr>
      <p:grpSp>
        <p:nvGrpSpPr>
          <p:cNvPr id="5" name="Group 4"/>
          <p:cNvGrpSpPr/>
          <p:nvPr userDrawn="1"/>
        </p:nvGrpSpPr>
        <p:grpSpPr>
          <a:xfrm>
            <a:off x="0" y="7372350"/>
            <a:ext cx="13817600" cy="400052"/>
            <a:chOff x="0" y="7372350"/>
            <a:chExt cx="13817600" cy="400052"/>
          </a:xfrm>
        </p:grpSpPr>
        <p:sp>
          <p:nvSpPr>
            <p:cNvPr id="6" name="Rectangle 5"/>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8" name="Rectangle 7"/>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Green">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97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Green Dots">
    <p:bg>
      <p:bgPr>
        <a:solidFill>
          <a:schemeClr val="tx2"/>
        </a:solidFill>
        <a:effectLst/>
      </p:bgPr>
    </p:bg>
    <p:spTree>
      <p:nvGrpSpPr>
        <p:cNvPr id="1" name=""/>
        <p:cNvGrpSpPr/>
        <p:nvPr/>
      </p:nvGrpSpPr>
      <p:grpSpPr>
        <a:xfrm>
          <a:off x="0" y="0"/>
          <a:ext cx="0" cy="0"/>
          <a:chOff x="0" y="0"/>
          <a:chExt cx="0" cy="0"/>
        </a:xfrm>
      </p:grpSpPr>
      <p:sp>
        <p:nvSpPr>
          <p:cNvPr id="11" name="Title 1"/>
          <p:cNvSpPr txBox="1">
            <a:spLocks/>
          </p:cNvSpPr>
          <p:nvPr userDrawn="1"/>
        </p:nvSpPr>
        <p:spPr>
          <a:xfrm>
            <a:off x="729343" y="4199229"/>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bg1"/>
                </a:solidFill>
                <a:latin typeface="Vitesse Light" charset="0"/>
                <a:ea typeface="Vitesse Light" charset="0"/>
                <a:cs typeface="Vitesse Light" charset="0"/>
              </a:rPr>
              <a:t>Thank you</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6240" r="31394"/>
          <a:stretch/>
        </p:blipFill>
        <p:spPr>
          <a:xfrm>
            <a:off x="8406691" y="0"/>
            <a:ext cx="5410909" cy="7566210"/>
          </a:xfrm>
          <a:prstGeom prst="rect">
            <a:avLst/>
          </a:prstGeom>
        </p:spPr>
      </p:pic>
      <p:cxnSp>
        <p:nvCxnSpPr>
          <p:cNvPr id="13" name="Straight Connector 12"/>
          <p:cNvCxnSpPr/>
          <p:nvPr userDrawn="1"/>
        </p:nvCxnSpPr>
        <p:spPr>
          <a:xfrm>
            <a:off x="881743" y="5936778"/>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6239" y="6320940"/>
            <a:ext cx="3520440" cy="787424"/>
          </a:xfrm>
          <a:prstGeom prst="rect">
            <a:avLst/>
          </a:prstGeom>
        </p:spPr>
      </p:pic>
    </p:spTree>
    <p:extLst>
      <p:ext uri="{BB962C8B-B14F-4D97-AF65-F5344CB8AC3E}">
        <p14:creationId xmlns:p14="http://schemas.microsoft.com/office/powerpoint/2010/main" val="67482756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Green Ram">
    <p:bg>
      <p:bgPr>
        <a:solidFill>
          <a:schemeClr val="tx2"/>
        </a:solidFill>
        <a:effectLst/>
      </p:bgPr>
    </p:bg>
    <p:spTree>
      <p:nvGrpSpPr>
        <p:cNvPr id="1" name=""/>
        <p:cNvGrpSpPr/>
        <p:nvPr/>
      </p:nvGrpSpPr>
      <p:grpSpPr>
        <a:xfrm>
          <a:off x="0" y="0"/>
          <a:ext cx="0" cy="0"/>
          <a:chOff x="0" y="0"/>
          <a:chExt cx="0" cy="0"/>
        </a:xfrm>
      </p:grpSpPr>
      <p:sp>
        <p:nvSpPr>
          <p:cNvPr id="11" name="Title 1"/>
          <p:cNvSpPr txBox="1">
            <a:spLocks/>
          </p:cNvSpPr>
          <p:nvPr userDrawn="1"/>
        </p:nvSpPr>
        <p:spPr>
          <a:xfrm>
            <a:off x="729343" y="4199229"/>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bg1"/>
                </a:solidFill>
                <a:latin typeface="Vitesse Light" charset="0"/>
                <a:ea typeface="Vitesse Light" charset="0"/>
                <a:cs typeface="Vitesse Light" charset="0"/>
              </a:rPr>
              <a:t>Thank you</a:t>
            </a:r>
          </a:p>
        </p:txBody>
      </p:sp>
      <p:cxnSp>
        <p:nvCxnSpPr>
          <p:cNvPr id="13" name="Straight Connector 12"/>
          <p:cNvCxnSpPr/>
          <p:nvPr userDrawn="1"/>
        </p:nvCxnSpPr>
        <p:spPr>
          <a:xfrm>
            <a:off x="881743" y="5936778"/>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239" y="6320940"/>
            <a:ext cx="3520440" cy="787424"/>
          </a:xfrm>
          <a:prstGeom prst="rect">
            <a:avLst/>
          </a:prstGeom>
        </p:spPr>
      </p:pic>
      <p:pic>
        <p:nvPicPr>
          <p:cNvPr id="8" name="Picture 7"/>
          <p:cNvPicPr>
            <a:picLocks noChangeAspect="1"/>
          </p:cNvPicPr>
          <p:nvPr userDrawn="1"/>
        </p:nvPicPr>
        <p:blipFill rotWithShape="1">
          <a:blip r:embed="rId3"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White">
    <p:spTree>
      <p:nvGrpSpPr>
        <p:cNvPr id="1" name=""/>
        <p:cNvGrpSpPr/>
        <p:nvPr/>
      </p:nvGrpSpPr>
      <p:grpSpPr>
        <a:xfrm>
          <a:off x="0" y="0"/>
          <a:ext cx="0" cy="0"/>
          <a:chOff x="0" y="0"/>
          <a:chExt cx="0" cy="0"/>
        </a:xfrm>
      </p:grpSpPr>
      <p:sp>
        <p:nvSpPr>
          <p:cNvPr id="5" name="Title 1"/>
          <p:cNvSpPr txBox="1">
            <a:spLocks/>
          </p:cNvSpPr>
          <p:nvPr userDrawn="1"/>
        </p:nvSpPr>
        <p:spPr>
          <a:xfrm>
            <a:off x="729343" y="4198802"/>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tx2"/>
                </a:solidFill>
                <a:latin typeface="Vitesse Light" charset="0"/>
                <a:ea typeface="Vitesse Light" charset="0"/>
                <a:cs typeface="Vitesse Light" charset="0"/>
              </a:rPr>
              <a:t>Thank you</a:t>
            </a:r>
          </a:p>
        </p:txBody>
      </p:sp>
      <p:cxnSp>
        <p:nvCxnSpPr>
          <p:cNvPr id="6" name="Straight Connector 5"/>
          <p:cNvCxnSpPr/>
          <p:nvPr userDrawn="1"/>
        </p:nvCxnSpPr>
        <p:spPr>
          <a:xfrm>
            <a:off x="881743" y="5936351"/>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239" y="6320941"/>
            <a:ext cx="3520440" cy="787423"/>
          </a:xfrm>
          <a:prstGeom prst="rect">
            <a:avLst/>
          </a:prstGeom>
        </p:spPr>
      </p:pic>
    </p:spTree>
    <p:extLst>
      <p:ext uri="{BB962C8B-B14F-4D97-AF65-F5344CB8AC3E}">
        <p14:creationId xmlns:p14="http://schemas.microsoft.com/office/powerpoint/2010/main" val="13036603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Green Ram CSU">
    <p:bg>
      <p:bgPr>
        <a:solidFill>
          <a:schemeClr val="tx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4872" y="6722002"/>
            <a:ext cx="3562728" cy="796883"/>
          </a:xfrm>
          <a:prstGeom prst="rect">
            <a:avLst/>
          </a:prstGeom>
        </p:spPr>
      </p:pic>
      <p:sp>
        <p:nvSpPr>
          <p:cNvPr id="9" name="TextBox 8">
            <a:extLst>
              <a:ext uri="{FF2B5EF4-FFF2-40B4-BE49-F238E27FC236}">
                <a16:creationId xmlns:a16="http://schemas.microsoft.com/office/drawing/2014/main" id="{518974DB-51D0-2C49-9088-48CE2D84AB1C}"/>
              </a:ext>
            </a:extLst>
          </p:cNvPr>
          <p:cNvSpPr txBox="1"/>
          <p:nvPr userDrawn="1"/>
        </p:nvSpPr>
        <p:spPr>
          <a:xfrm>
            <a:off x="11146797" y="7241886"/>
            <a:ext cx="2497873" cy="276999"/>
          </a:xfrm>
          <a:prstGeom prst="rect">
            <a:avLst/>
          </a:prstGeom>
          <a:noFill/>
        </p:spPr>
        <p:txBody>
          <a:bodyPr wrap="square" rtlCol="0">
            <a:spAutoFit/>
          </a:bodyPr>
          <a:lstStyle/>
          <a:p>
            <a:r>
              <a:rPr lang="en-US" sz="1200" dirty="0">
                <a:solidFill>
                  <a:srgbClr val="7F7F7F"/>
                </a:solidFill>
              </a:rPr>
              <a:t>Department of Computer Science</a:t>
            </a:r>
          </a:p>
        </p:txBody>
      </p:sp>
      <p:sp>
        <p:nvSpPr>
          <p:cNvPr id="11" name="Rectangle 10">
            <a:extLst>
              <a:ext uri="{FF2B5EF4-FFF2-40B4-BE49-F238E27FC236}">
                <a16:creationId xmlns:a16="http://schemas.microsoft.com/office/drawing/2014/main" id="{F621E987-BD36-AF48-B11C-CC4BAD65092F}"/>
              </a:ext>
            </a:extLst>
          </p:cNvPr>
          <p:cNvSpPr/>
          <p:nvPr userDrawn="1"/>
        </p:nvSpPr>
        <p:spPr>
          <a:xfrm>
            <a:off x="10344104" y="7571897"/>
            <a:ext cx="3562728" cy="215444"/>
          </a:xfrm>
          <a:prstGeom prst="rect">
            <a:avLst/>
          </a:prstGeom>
        </p:spPr>
        <p:txBody>
          <a:bodyPr wrap="square">
            <a:spAutoFit/>
          </a:bodyPr>
          <a:lstStyle/>
          <a:p>
            <a:pPr algn="ctr" rtl="0">
              <a:spcBef>
                <a:spcPts val="0"/>
              </a:spcBef>
              <a:spcAft>
                <a:spcPts val="0"/>
              </a:spcAft>
            </a:pPr>
            <a:r>
              <a:rPr lang="en-US" sz="800" b="0" i="0" u="none" strike="noStrike" dirty="0">
                <a:solidFill>
                  <a:srgbClr val="7F7F7F"/>
                </a:solidFill>
                <a:effectLst/>
                <a:latin typeface="Proxima Nova"/>
              </a:rPr>
              <a:t>Slides Originally Created by Albert Lionelle (</a:t>
            </a:r>
            <a:r>
              <a:rPr lang="en-US" sz="800" b="0" i="0" u="none" strike="noStrike" dirty="0" err="1">
                <a:solidFill>
                  <a:srgbClr val="7F7F7F"/>
                </a:solidFill>
                <a:effectLst/>
                <a:latin typeface="Proxima Nova"/>
              </a:rPr>
              <a:t>Albert.Lionelle@colostate.edu</a:t>
            </a:r>
            <a:r>
              <a:rPr lang="en-US" sz="800" b="0" i="0" u="none" strike="noStrike" dirty="0">
                <a:solidFill>
                  <a:srgbClr val="7F7F7F"/>
                </a:solidFill>
                <a:effectLst/>
                <a:latin typeface="Proxima Nova"/>
              </a:rPr>
              <a:t>)</a:t>
            </a:r>
            <a:endParaRPr lang="en-US" sz="800" b="0" dirty="0">
              <a:solidFill>
                <a:srgbClr val="7F7F7F"/>
              </a:solidFill>
              <a:effectLst/>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Green Ram UnitID">
    <p:bg>
      <p:bgPr>
        <a:solidFill>
          <a:schemeClr val="tx2"/>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3" hasCustomPrompt="1"/>
          </p:nvPr>
        </p:nvSpPr>
        <p:spPr>
          <a:xfrm>
            <a:off x="9986681" y="6869532"/>
            <a:ext cx="3202843" cy="512064"/>
          </a:xfrm>
        </p:spPr>
        <p:txBody>
          <a:bodyPr anchor="ctr" anchorCtr="0">
            <a:noAutofit/>
          </a:bodyPr>
          <a:lstStyle>
            <a:lvl1pPr marL="0" indent="0" algn="ctr">
              <a:buNone/>
              <a:defRPr sz="1600" baseline="0">
                <a:solidFill>
                  <a:schemeClr val="bg1"/>
                </a:solidFill>
              </a:defRPr>
            </a:lvl1pPr>
          </a:lstStyle>
          <a:p>
            <a:r>
              <a:rPr lang="en-US" dirty="0"/>
              <a:t>Insert Unit Identifier here (.</a:t>
            </a:r>
            <a:r>
              <a:rPr lang="en-US" dirty="0" err="1"/>
              <a:t>png</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hite CSU">
    <p:spTree>
      <p:nvGrpSpPr>
        <p:cNvPr id="1" name=""/>
        <p:cNvGrpSpPr/>
        <p:nvPr/>
      </p:nvGrpSpPr>
      <p:grpSpPr>
        <a:xfrm>
          <a:off x="0" y="0"/>
          <a:ext cx="0" cy="0"/>
          <a:chOff x="0" y="0"/>
          <a:chExt cx="0" cy="0"/>
        </a:xfrm>
      </p:grpSpPr>
      <p:sp>
        <p:nvSpPr>
          <p:cNvPr id="2" name="TextBox 1"/>
          <p:cNvSpPr txBox="1"/>
          <p:nvPr userDrawn="1"/>
        </p:nvSpPr>
        <p:spPr>
          <a:xfrm>
            <a:off x="-1349192" y="1236134"/>
            <a:ext cx="184731" cy="515077"/>
          </a:xfrm>
          <a:prstGeom prst="rect">
            <a:avLst/>
          </a:prstGeom>
          <a:noFill/>
        </p:spPr>
        <p:txBody>
          <a:bodyPr wrap="none" rtlCol="0">
            <a:spAutoFit/>
          </a:bodyPr>
          <a:lstStyle/>
          <a:p>
            <a:endParaRPr lang="en-US" sz="2747" dirty="0"/>
          </a:p>
        </p:txBody>
      </p:sp>
      <p:sp>
        <p:nvSpPr>
          <p:cNvPr id="3" name="TextBox 2"/>
          <p:cNvSpPr txBox="1"/>
          <p:nvPr userDrawn="1"/>
        </p:nvSpPr>
        <p:spPr>
          <a:xfrm>
            <a:off x="-2093575" y="-474133"/>
            <a:ext cx="184731" cy="515077"/>
          </a:xfrm>
          <a:prstGeom prst="rect">
            <a:avLst/>
          </a:prstGeom>
          <a:noFill/>
        </p:spPr>
        <p:txBody>
          <a:bodyPr wrap="none" rtlCol="0">
            <a:spAutoFit/>
          </a:bodyPr>
          <a:lstStyle/>
          <a:p>
            <a:endParaRPr lang="en-US" sz="2747" dirty="0"/>
          </a:p>
        </p:txBody>
      </p:sp>
      <p:sp>
        <p:nvSpPr>
          <p:cNvPr id="5" name="TextBox 4"/>
          <p:cNvSpPr txBox="1"/>
          <p:nvPr userDrawn="1"/>
        </p:nvSpPr>
        <p:spPr>
          <a:xfrm>
            <a:off x="-2186621" y="-795867"/>
            <a:ext cx="184731" cy="515077"/>
          </a:xfrm>
          <a:prstGeom prst="rect">
            <a:avLst/>
          </a:prstGeom>
          <a:noFill/>
        </p:spPr>
        <p:txBody>
          <a:bodyPr wrap="none" rtlCol="0">
            <a:spAutoFit/>
          </a:bodyPr>
          <a:lstStyle/>
          <a:p>
            <a:endParaRPr lang="en-US" sz="2747" dirty="0"/>
          </a:p>
        </p:txBody>
      </p:sp>
      <p:sp>
        <p:nvSpPr>
          <p:cNvPr id="10" name="Text Placeholder 8"/>
          <p:cNvSpPr>
            <a:spLocks noGrp="1"/>
          </p:cNvSpPr>
          <p:nvPr>
            <p:ph type="body" sz="quarter" idx="13"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tx2"/>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2" name="Text Placeholder 10"/>
          <p:cNvSpPr>
            <a:spLocks noGrp="1"/>
          </p:cNvSpPr>
          <p:nvPr>
            <p:ph type="body" sz="quarter" idx="14" hasCustomPrompt="1"/>
          </p:nvPr>
        </p:nvSpPr>
        <p:spPr>
          <a:xfrm>
            <a:off x="628074" y="5369311"/>
            <a:ext cx="12561452" cy="480131"/>
          </a:xfrm>
        </p:spPr>
        <p:txBody>
          <a:bodyPr>
            <a:spAutoFit/>
          </a:bodyPr>
          <a:lstStyle>
            <a:lvl1pPr marL="0" indent="0">
              <a:buNone/>
              <a:defRPr sz="1600">
                <a:solidFill>
                  <a:schemeClr val="tx2"/>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15" name="Straight Connector 14"/>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27882" y="6733969"/>
            <a:ext cx="3520440" cy="787423"/>
          </a:xfrm>
          <a:prstGeom prst="rect">
            <a:avLst/>
          </a:prstGeom>
        </p:spPr>
      </p:pic>
    </p:spTree>
    <p:extLst>
      <p:ext uri="{BB962C8B-B14F-4D97-AF65-F5344CB8AC3E}">
        <p14:creationId xmlns:p14="http://schemas.microsoft.com/office/powerpoint/2010/main" val="9356558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hite UnitID">
    <p:spTree>
      <p:nvGrpSpPr>
        <p:cNvPr id="1" name=""/>
        <p:cNvGrpSpPr/>
        <p:nvPr/>
      </p:nvGrpSpPr>
      <p:grpSpPr>
        <a:xfrm>
          <a:off x="0" y="0"/>
          <a:ext cx="0" cy="0"/>
          <a:chOff x="0" y="0"/>
          <a:chExt cx="0" cy="0"/>
        </a:xfrm>
      </p:grpSpPr>
      <p:sp>
        <p:nvSpPr>
          <p:cNvPr id="2" name="TextBox 1"/>
          <p:cNvSpPr txBox="1"/>
          <p:nvPr userDrawn="1"/>
        </p:nvSpPr>
        <p:spPr>
          <a:xfrm>
            <a:off x="-1349192" y="1236134"/>
            <a:ext cx="184731" cy="515077"/>
          </a:xfrm>
          <a:prstGeom prst="rect">
            <a:avLst/>
          </a:prstGeom>
          <a:noFill/>
        </p:spPr>
        <p:txBody>
          <a:bodyPr wrap="none" rtlCol="0">
            <a:spAutoFit/>
          </a:bodyPr>
          <a:lstStyle/>
          <a:p>
            <a:endParaRPr lang="en-US" sz="2747" dirty="0"/>
          </a:p>
        </p:txBody>
      </p:sp>
      <p:sp>
        <p:nvSpPr>
          <p:cNvPr id="3" name="TextBox 2"/>
          <p:cNvSpPr txBox="1"/>
          <p:nvPr userDrawn="1"/>
        </p:nvSpPr>
        <p:spPr>
          <a:xfrm>
            <a:off x="-2093575" y="-474133"/>
            <a:ext cx="184731" cy="515077"/>
          </a:xfrm>
          <a:prstGeom prst="rect">
            <a:avLst/>
          </a:prstGeom>
          <a:noFill/>
        </p:spPr>
        <p:txBody>
          <a:bodyPr wrap="none" rtlCol="0">
            <a:spAutoFit/>
          </a:bodyPr>
          <a:lstStyle/>
          <a:p>
            <a:endParaRPr lang="en-US" sz="2747" dirty="0"/>
          </a:p>
        </p:txBody>
      </p:sp>
      <p:sp>
        <p:nvSpPr>
          <p:cNvPr id="5" name="TextBox 4"/>
          <p:cNvSpPr txBox="1"/>
          <p:nvPr userDrawn="1"/>
        </p:nvSpPr>
        <p:spPr>
          <a:xfrm>
            <a:off x="-2186621" y="-795867"/>
            <a:ext cx="184731" cy="515077"/>
          </a:xfrm>
          <a:prstGeom prst="rect">
            <a:avLst/>
          </a:prstGeom>
          <a:noFill/>
        </p:spPr>
        <p:txBody>
          <a:bodyPr wrap="none" rtlCol="0">
            <a:spAutoFit/>
          </a:bodyPr>
          <a:lstStyle/>
          <a:p>
            <a:endParaRPr lang="en-US" sz="2747" dirty="0"/>
          </a:p>
        </p:txBody>
      </p:sp>
      <p:sp>
        <p:nvSpPr>
          <p:cNvPr id="10" name="Text Placeholder 8"/>
          <p:cNvSpPr>
            <a:spLocks noGrp="1"/>
          </p:cNvSpPr>
          <p:nvPr>
            <p:ph type="body" sz="quarter" idx="13"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tx2"/>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2" name="Text Placeholder 10"/>
          <p:cNvSpPr>
            <a:spLocks noGrp="1"/>
          </p:cNvSpPr>
          <p:nvPr>
            <p:ph type="body" sz="quarter" idx="14" hasCustomPrompt="1"/>
          </p:nvPr>
        </p:nvSpPr>
        <p:spPr>
          <a:xfrm>
            <a:off x="628074" y="5369311"/>
            <a:ext cx="12561452" cy="480131"/>
          </a:xfrm>
        </p:spPr>
        <p:txBody>
          <a:bodyPr>
            <a:spAutoFit/>
          </a:bodyPr>
          <a:lstStyle>
            <a:lvl1pPr marL="0" indent="0">
              <a:buNone/>
              <a:defRPr sz="1600">
                <a:solidFill>
                  <a:schemeClr val="tx2"/>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15" name="Straight Connector 14"/>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9" name="Picture Placeholder 4"/>
          <p:cNvSpPr>
            <a:spLocks noGrp="1"/>
          </p:cNvSpPr>
          <p:nvPr>
            <p:ph type="pic" sz="quarter" idx="15" hasCustomPrompt="1"/>
          </p:nvPr>
        </p:nvSpPr>
        <p:spPr>
          <a:xfrm>
            <a:off x="9986681" y="6869532"/>
            <a:ext cx="3202843" cy="512064"/>
          </a:xfrm>
        </p:spPr>
        <p:txBody>
          <a:bodyPr anchor="ctr" anchorCtr="0">
            <a:noAutofit/>
          </a:bodyPr>
          <a:lstStyle>
            <a:lvl1pPr marL="0" indent="0" algn="ctr">
              <a:buNone/>
              <a:defRPr sz="1600" baseline="0">
                <a:solidFill>
                  <a:schemeClr val="tx1">
                    <a:lumMod val="60000"/>
                    <a:lumOff val="40000"/>
                  </a:schemeClr>
                </a:solidFill>
              </a:defRPr>
            </a:lvl1pPr>
          </a:lstStyle>
          <a:p>
            <a:r>
              <a:rPr lang="en-US" dirty="0"/>
              <a:t>Insert Unit Identifier here (.</a:t>
            </a:r>
            <a:r>
              <a:rPr lang="en-US" dirty="0" err="1"/>
              <a:t>png</a:t>
            </a:r>
            <a:r>
              <a:rPr lang="en-US" dirty="0"/>
              <a:t>)</a:t>
            </a:r>
          </a:p>
        </p:txBody>
      </p:sp>
    </p:spTree>
    <p:extLst>
      <p:ext uri="{BB962C8B-B14F-4D97-AF65-F5344CB8AC3E}">
        <p14:creationId xmlns:p14="http://schemas.microsoft.com/office/powerpoint/2010/main" val="8073055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628075" y="448059"/>
            <a:ext cx="12561453" cy="1015663"/>
          </a:xfrm>
          <a:prstGeom prst="rect">
            <a:avLst/>
          </a:prstGeom>
        </p:spPr>
        <p:txBody>
          <a:bodyPr vert="horz" lIns="91440" tIns="91440" rIns="91440" bIns="91440" rtlCol="0" anchor="b" anchorCtr="0">
            <a:spAutoFit/>
          </a:bodyPr>
          <a:lstStyle/>
          <a:p>
            <a:r>
              <a:rPr lang="en-US" dirty="0"/>
              <a:t>Headline Copy Goes Here</a:t>
            </a:r>
          </a:p>
        </p:txBody>
      </p:sp>
      <p:sp>
        <p:nvSpPr>
          <p:cNvPr id="25" name="Text Placeholder 24"/>
          <p:cNvSpPr>
            <a:spLocks noGrp="1"/>
          </p:cNvSpPr>
          <p:nvPr>
            <p:ph type="body" sz="quarter" idx="10"/>
          </p:nvPr>
        </p:nvSpPr>
        <p:spPr>
          <a:xfrm>
            <a:off x="628075" y="1776683"/>
            <a:ext cx="12561453" cy="2015552"/>
          </a:xfrm>
        </p:spPr>
        <p:txBody>
          <a:bodyPr>
            <a:spAutoFit/>
          </a:bodyPr>
          <a:lstStyle>
            <a:lvl1pPr>
              <a:defRPr>
                <a:solidFill>
                  <a:srgbClr val="092529"/>
                </a:solidFill>
              </a:defRPr>
            </a:lvl1pPr>
            <a:lvl2pPr>
              <a:defRPr>
                <a:solidFill>
                  <a:srgbClr val="092529"/>
                </a:solidFill>
              </a:defRPr>
            </a:lvl2pPr>
            <a:lvl3pPr>
              <a:defRPr>
                <a:solidFill>
                  <a:srgbClr val="092529"/>
                </a:solidFill>
              </a:defRPr>
            </a:lvl3pPr>
            <a:lvl4pPr>
              <a:defRPr>
                <a:solidFill>
                  <a:srgbClr val="092529"/>
                </a:solidFill>
              </a:defRPr>
            </a:lvl4pPr>
            <a:lvl5pPr>
              <a:defRPr>
                <a:solidFill>
                  <a:srgbClr val="09252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 name="Group 3"/>
          <p:cNvGrpSpPr/>
          <p:nvPr userDrawn="1"/>
        </p:nvGrpSpPr>
        <p:grpSpPr>
          <a:xfrm>
            <a:off x="0" y="7372350"/>
            <a:ext cx="13817600" cy="400052"/>
            <a:chOff x="0" y="7372350"/>
            <a:chExt cx="13817600" cy="400052"/>
          </a:xfrm>
        </p:grpSpPr>
        <p:sp>
          <p:nvSpPr>
            <p:cNvPr id="2" name="Rectangle 1"/>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7" name="Rectangle 6"/>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5924105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628073" y="511559"/>
            <a:ext cx="12561453" cy="1015663"/>
          </a:xfrm>
          <a:prstGeom prst="rect">
            <a:avLst/>
          </a:prstGeom>
        </p:spPr>
        <p:txBody>
          <a:bodyPr vert="horz" lIns="91440" tIns="91440" rIns="91440" bIns="91440" rtlCol="0" anchor="b" anchorCtr="0">
            <a:spAutoFit/>
          </a:bodyPr>
          <a:lstStyle/>
          <a:p>
            <a:r>
              <a:rPr lang="en-US"/>
              <a:t>Click to edit Master title style</a:t>
            </a:r>
            <a:endParaRPr lang="en-US" dirty="0"/>
          </a:p>
        </p:txBody>
      </p:sp>
      <p:grpSp>
        <p:nvGrpSpPr>
          <p:cNvPr id="6" name="Group 5"/>
          <p:cNvGrpSpPr/>
          <p:nvPr userDrawn="1"/>
        </p:nvGrpSpPr>
        <p:grpSpPr>
          <a:xfrm>
            <a:off x="0" y="7372350"/>
            <a:ext cx="13817600" cy="400052"/>
            <a:chOff x="0" y="7372350"/>
            <a:chExt cx="13817600" cy="400052"/>
          </a:xfrm>
        </p:grpSpPr>
        <p:sp>
          <p:nvSpPr>
            <p:cNvPr id="7" name="Rectangle 6"/>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9" name="Rectangle 8"/>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6859383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Green">
    <p:bg>
      <p:bgRef idx="1001">
        <a:schemeClr val="bg2"/>
      </p:bgRef>
    </p:bg>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3445328" y="2799373"/>
            <a:ext cx="9744199" cy="1015663"/>
          </a:xfrm>
          <a:prstGeom prst="rect">
            <a:avLst/>
          </a:prstGeom>
        </p:spPr>
        <p:txBody>
          <a:bodyPr vert="horz" wrap="square" lIns="91440" tIns="91440" rIns="91440" bIns="91440" rtlCol="0" anchor="b" anchorCtr="0">
            <a:spAutoFit/>
          </a:bodyPr>
          <a:lstStyle>
            <a:lvl1pPr>
              <a:defRPr>
                <a:solidFill>
                  <a:schemeClr val="tx1"/>
                </a:solidFill>
              </a:defRPr>
            </a:lvl1pPr>
          </a:lstStyle>
          <a:p>
            <a:r>
              <a:rPr lang="en-US" dirty="0"/>
              <a:t>Section Header Goes Here</a:t>
            </a:r>
          </a:p>
        </p:txBody>
      </p:sp>
      <p:sp>
        <p:nvSpPr>
          <p:cNvPr id="7" name="Text Placeholder 24"/>
          <p:cNvSpPr>
            <a:spLocks noGrp="1"/>
          </p:cNvSpPr>
          <p:nvPr>
            <p:ph type="body" sz="quarter" idx="10" hasCustomPrompt="1"/>
          </p:nvPr>
        </p:nvSpPr>
        <p:spPr>
          <a:xfrm>
            <a:off x="3445328" y="4381997"/>
            <a:ext cx="9744199" cy="517065"/>
          </a:xfrm>
        </p:spPr>
        <p:txBody>
          <a:bodyPr wrap="square">
            <a:spAutoFit/>
          </a:bodyPr>
          <a:lstStyle>
            <a:lvl1pPr marL="0" indent="0">
              <a:buNone/>
              <a:defRPr baseline="0">
                <a:solidFill>
                  <a:schemeClr val="tx1"/>
                </a:solidFill>
              </a:defRPr>
            </a:lvl1pPr>
          </a:lstStyle>
          <a:p>
            <a:pPr lvl="0"/>
            <a:r>
              <a:rPr lang="en-US" dirty="0"/>
              <a:t>Section subhead goes here</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79831" t="28562" b="11534"/>
          <a:stretch/>
        </p:blipFill>
        <p:spPr>
          <a:xfrm>
            <a:off x="0" y="0"/>
            <a:ext cx="2572932" cy="7772400"/>
          </a:xfrm>
          <a:prstGeom prst="rect">
            <a:avLst/>
          </a:prstGeom>
        </p:spPr>
      </p:pic>
    </p:spTree>
    <p:extLst>
      <p:ext uri="{BB962C8B-B14F-4D97-AF65-F5344CB8AC3E}">
        <p14:creationId xmlns:p14="http://schemas.microsoft.com/office/powerpoint/2010/main" val="15713213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074" y="397259"/>
            <a:ext cx="12561453" cy="1015663"/>
          </a:xfrm>
          <a:prstGeom prst="rect">
            <a:avLst/>
          </a:prstGeom>
        </p:spPr>
        <p:txBody>
          <a:bodyPr vert="horz" lIns="91440" tIns="91440" rIns="91440" bIns="91440" rtlCol="0" anchor="b" anchorCtr="0">
            <a:spAutoFit/>
          </a:bodyPr>
          <a:lstStyle/>
          <a:p>
            <a:r>
              <a:rPr lang="en-US" dirty="0"/>
              <a:t>Headline Copy Goes Here</a:t>
            </a:r>
          </a:p>
        </p:txBody>
      </p:sp>
      <p:sp>
        <p:nvSpPr>
          <p:cNvPr id="3" name="Text Placeholder 2"/>
          <p:cNvSpPr>
            <a:spLocks noGrp="1"/>
          </p:cNvSpPr>
          <p:nvPr>
            <p:ph type="body" idx="1"/>
          </p:nvPr>
        </p:nvSpPr>
        <p:spPr>
          <a:xfrm>
            <a:off x="628073" y="1725883"/>
            <a:ext cx="12561453" cy="3093154"/>
          </a:xfrm>
          <a:prstGeom prst="rect">
            <a:avLst/>
          </a:prstGeom>
        </p:spPr>
        <p:txBody>
          <a:bodyPr vert="horz" lIns="91440" tIns="91440" rIns="91440"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0"/>
            <a:r>
              <a:rPr lang="en-US" dirty="0"/>
              <a:t>Click to edit Master text styles</a:t>
            </a:r>
          </a:p>
          <a:p>
            <a:pPr lvl="0"/>
            <a:r>
              <a:rPr lang="en-US" dirty="0"/>
              <a:t>Click to edit Master text styles</a:t>
            </a:r>
          </a:p>
          <a:p>
            <a:pPr lvl="0"/>
            <a:r>
              <a:rPr lang="en-US" dirty="0"/>
              <a:t>Click to edit Master text styles</a:t>
            </a:r>
          </a:p>
        </p:txBody>
      </p:sp>
    </p:spTree>
    <p:extLst>
      <p:ext uri="{BB962C8B-B14F-4D97-AF65-F5344CB8AC3E}">
        <p14:creationId xmlns:p14="http://schemas.microsoft.com/office/powerpoint/2010/main" val="3965733437"/>
      </p:ext>
    </p:extLst>
  </p:cSld>
  <p:clrMap bg1="lt1" tx1="dk1" bg2="lt2" tx2="dk2" accent1="accent1" accent2="accent2" accent3="accent3" accent4="accent4" accent5="accent5" accent6="accent6" hlink="hlink" folHlink="folHlink"/>
  <p:sldLayoutIdLst>
    <p:sldLayoutId id="2147483674" r:id="rId1"/>
    <p:sldLayoutId id="2147483678" r:id="rId2"/>
    <p:sldLayoutId id="2147483689" r:id="rId3"/>
    <p:sldLayoutId id="2147483690" r:id="rId4"/>
    <p:sldLayoutId id="2147483665" r:id="rId5"/>
    <p:sldLayoutId id="2147483679" r:id="rId6"/>
    <p:sldLayoutId id="2147483649" r:id="rId7"/>
    <p:sldLayoutId id="2147483666" r:id="rId8"/>
    <p:sldLayoutId id="2147483668" r:id="rId9"/>
    <p:sldLayoutId id="2147483683" r:id="rId10"/>
    <p:sldLayoutId id="2147483687" r:id="rId11"/>
    <p:sldLayoutId id="2147483688" r:id="rId12"/>
    <p:sldLayoutId id="2147483669" r:id="rId13"/>
    <p:sldLayoutId id="2147483650" r:id="rId14"/>
    <p:sldLayoutId id="2147483686" r:id="rId15"/>
    <p:sldLayoutId id="2147483661" r:id="rId16"/>
    <p:sldLayoutId id="2147483680" r:id="rId17"/>
    <p:sldLayoutId id="2147483670" r:id="rId18"/>
    <p:sldLayoutId id="2147483681" r:id="rId19"/>
    <p:sldLayoutId id="2147483691" r:id="rId20"/>
    <p:sldLayoutId id="2147483682" r:id="rId21"/>
    <p:sldLayoutId id="2147483677" r:id="rId22"/>
    <p:sldLayoutId id="2147483692" r:id="rId23"/>
    <p:sldLayoutId id="2147483672" r:id="rId24"/>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699614" rtl="0" eaLnBrk="1" latinLnBrk="0" hangingPunct="1">
        <a:spcBef>
          <a:spcPct val="0"/>
        </a:spcBef>
        <a:buNone/>
        <a:defRPr sz="5400" b="0" i="0" kern="1200">
          <a:solidFill>
            <a:schemeClr val="tx2"/>
          </a:solidFill>
          <a:latin typeface="Vitesse Light" charset="0"/>
          <a:ea typeface="Vitesse Light" charset="0"/>
          <a:cs typeface="Vitesse Light" charset="0"/>
        </a:defRPr>
      </a:lvl1pPr>
    </p:titleStyle>
    <p:bodyStyle>
      <a:lvl1pPr marL="524712" indent="-524712" algn="l" defTabSz="699614" rtl="0" eaLnBrk="1" latinLnBrk="0" hangingPunct="1">
        <a:lnSpc>
          <a:spcPct val="120000"/>
        </a:lnSpc>
        <a:spcBef>
          <a:spcPts val="600"/>
        </a:spcBef>
        <a:spcAft>
          <a:spcPts val="600"/>
        </a:spcAft>
        <a:buFont typeface="Arial"/>
        <a:buChar char="•"/>
        <a:defRPr sz="1800" b="0" i="0" kern="1200">
          <a:solidFill>
            <a:schemeClr val="tx1"/>
          </a:solidFill>
          <a:latin typeface="Proxima Nova" charset="0"/>
          <a:ea typeface="Proxima Nova" charset="0"/>
          <a:cs typeface="Proxima Nova" charset="0"/>
        </a:defRPr>
      </a:lvl1pPr>
      <a:lvl2pPr marL="1136875" indent="-437261"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2pPr>
      <a:lvl3pPr marL="1749040" indent="-349807"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3pPr>
      <a:lvl4pPr marL="2448655" indent="-349807"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4pPr>
      <a:lvl5pPr marL="3148272" indent="-349807" algn="l" defTabSz="699614" rtl="0" eaLnBrk="1" latinLnBrk="0" hangingPunct="1">
        <a:spcBef>
          <a:spcPct val="20000"/>
        </a:spcBef>
        <a:buFont typeface="Arial"/>
        <a:buChar char="»"/>
        <a:defRPr sz="1648" b="0" kern="1200">
          <a:solidFill>
            <a:schemeClr val="accent6">
              <a:lumMod val="75000"/>
            </a:schemeClr>
          </a:solidFill>
          <a:latin typeface="Franklin Gothic Book" charset="0"/>
          <a:ea typeface="Franklin Gothic Book" charset="0"/>
          <a:cs typeface="Franklin Gothic Book" charset="0"/>
        </a:defRPr>
      </a:lvl5pPr>
      <a:lvl6pPr marL="3847888" indent="-349807" algn="l" defTabSz="699614" rtl="0" eaLnBrk="1" latinLnBrk="0" hangingPunct="1">
        <a:spcBef>
          <a:spcPct val="20000"/>
        </a:spcBef>
        <a:buFont typeface="Arial"/>
        <a:buChar char="•"/>
        <a:defRPr sz="3022" kern="1200">
          <a:solidFill>
            <a:schemeClr val="tx1"/>
          </a:solidFill>
          <a:latin typeface="+mn-lt"/>
          <a:ea typeface="+mn-ea"/>
          <a:cs typeface="+mn-cs"/>
        </a:defRPr>
      </a:lvl6pPr>
      <a:lvl7pPr marL="4547505" indent="-349807" algn="l" defTabSz="699614" rtl="0" eaLnBrk="1" latinLnBrk="0" hangingPunct="1">
        <a:spcBef>
          <a:spcPct val="20000"/>
        </a:spcBef>
        <a:buFont typeface="Arial"/>
        <a:buChar char="•"/>
        <a:defRPr sz="3022" kern="1200">
          <a:solidFill>
            <a:schemeClr val="tx1"/>
          </a:solidFill>
          <a:latin typeface="+mn-lt"/>
          <a:ea typeface="+mn-ea"/>
          <a:cs typeface="+mn-cs"/>
        </a:defRPr>
      </a:lvl7pPr>
      <a:lvl8pPr marL="5247119" indent="-349807" algn="l" defTabSz="699614" rtl="0" eaLnBrk="1" latinLnBrk="0" hangingPunct="1">
        <a:spcBef>
          <a:spcPct val="20000"/>
        </a:spcBef>
        <a:buFont typeface="Arial"/>
        <a:buChar char="•"/>
        <a:defRPr sz="3022" kern="1200">
          <a:solidFill>
            <a:schemeClr val="tx1"/>
          </a:solidFill>
          <a:latin typeface="+mn-lt"/>
          <a:ea typeface="+mn-ea"/>
          <a:cs typeface="+mn-cs"/>
        </a:defRPr>
      </a:lvl8pPr>
      <a:lvl9pPr marL="5946736" indent="-349807" algn="l" defTabSz="699614" rtl="0" eaLnBrk="1" latinLnBrk="0" hangingPunct="1">
        <a:spcBef>
          <a:spcPct val="20000"/>
        </a:spcBef>
        <a:buFont typeface="Arial"/>
        <a:buChar char="•"/>
        <a:defRPr sz="3022" kern="1200">
          <a:solidFill>
            <a:schemeClr val="tx1"/>
          </a:solidFill>
          <a:latin typeface="+mn-lt"/>
          <a:ea typeface="+mn-ea"/>
          <a:cs typeface="+mn-cs"/>
        </a:defRPr>
      </a:lvl9pPr>
    </p:bodyStyle>
    <p:otherStyle>
      <a:defPPr>
        <a:defRPr lang="en-US"/>
      </a:defPPr>
      <a:lvl1pPr marL="0" algn="l" defTabSz="699614" rtl="0" eaLnBrk="1" latinLnBrk="0" hangingPunct="1">
        <a:defRPr sz="2747" kern="1200">
          <a:solidFill>
            <a:schemeClr val="tx1"/>
          </a:solidFill>
          <a:latin typeface="+mn-lt"/>
          <a:ea typeface="+mn-ea"/>
          <a:cs typeface="+mn-cs"/>
        </a:defRPr>
      </a:lvl1pPr>
      <a:lvl2pPr marL="699614" algn="l" defTabSz="699614" rtl="0" eaLnBrk="1" latinLnBrk="0" hangingPunct="1">
        <a:defRPr sz="2747" kern="1200">
          <a:solidFill>
            <a:schemeClr val="tx1"/>
          </a:solidFill>
          <a:latin typeface="+mn-lt"/>
          <a:ea typeface="+mn-ea"/>
          <a:cs typeface="+mn-cs"/>
        </a:defRPr>
      </a:lvl2pPr>
      <a:lvl3pPr marL="1399232" algn="l" defTabSz="699614" rtl="0" eaLnBrk="1" latinLnBrk="0" hangingPunct="1">
        <a:defRPr sz="2747" kern="1200">
          <a:solidFill>
            <a:schemeClr val="tx1"/>
          </a:solidFill>
          <a:latin typeface="+mn-lt"/>
          <a:ea typeface="+mn-ea"/>
          <a:cs typeface="+mn-cs"/>
        </a:defRPr>
      </a:lvl3pPr>
      <a:lvl4pPr marL="2098847" algn="l" defTabSz="699614" rtl="0" eaLnBrk="1" latinLnBrk="0" hangingPunct="1">
        <a:defRPr sz="2747" kern="1200">
          <a:solidFill>
            <a:schemeClr val="tx1"/>
          </a:solidFill>
          <a:latin typeface="+mn-lt"/>
          <a:ea typeface="+mn-ea"/>
          <a:cs typeface="+mn-cs"/>
        </a:defRPr>
      </a:lvl4pPr>
      <a:lvl5pPr marL="2798465" algn="l" defTabSz="699614" rtl="0" eaLnBrk="1" latinLnBrk="0" hangingPunct="1">
        <a:defRPr sz="2747" kern="1200">
          <a:solidFill>
            <a:schemeClr val="tx1"/>
          </a:solidFill>
          <a:latin typeface="+mn-lt"/>
          <a:ea typeface="+mn-ea"/>
          <a:cs typeface="+mn-cs"/>
        </a:defRPr>
      </a:lvl5pPr>
      <a:lvl6pPr marL="3498080" algn="l" defTabSz="699614" rtl="0" eaLnBrk="1" latinLnBrk="0" hangingPunct="1">
        <a:defRPr sz="2747" kern="1200">
          <a:solidFill>
            <a:schemeClr val="tx1"/>
          </a:solidFill>
          <a:latin typeface="+mn-lt"/>
          <a:ea typeface="+mn-ea"/>
          <a:cs typeface="+mn-cs"/>
        </a:defRPr>
      </a:lvl6pPr>
      <a:lvl7pPr marL="4197695" algn="l" defTabSz="699614" rtl="0" eaLnBrk="1" latinLnBrk="0" hangingPunct="1">
        <a:defRPr sz="2747" kern="1200">
          <a:solidFill>
            <a:schemeClr val="tx1"/>
          </a:solidFill>
          <a:latin typeface="+mn-lt"/>
          <a:ea typeface="+mn-ea"/>
          <a:cs typeface="+mn-cs"/>
        </a:defRPr>
      </a:lvl7pPr>
      <a:lvl8pPr marL="4897312" algn="l" defTabSz="699614" rtl="0" eaLnBrk="1" latinLnBrk="0" hangingPunct="1">
        <a:defRPr sz="2747" kern="1200">
          <a:solidFill>
            <a:schemeClr val="tx1"/>
          </a:solidFill>
          <a:latin typeface="+mn-lt"/>
          <a:ea typeface="+mn-ea"/>
          <a:cs typeface="+mn-cs"/>
        </a:defRPr>
      </a:lvl8pPr>
      <a:lvl9pPr marL="5596926" algn="l" defTabSz="699614" rtl="0" eaLnBrk="1" latinLnBrk="0" hangingPunct="1">
        <a:defRPr sz="27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6830EDF-82C3-4D4E-8F52-61F2DB42DA11}"/>
              </a:ext>
            </a:extLst>
          </p:cNvPr>
          <p:cNvSpPr>
            <a:spLocks noGrp="1"/>
          </p:cNvSpPr>
          <p:nvPr>
            <p:ph type="body" sz="quarter" idx="11"/>
          </p:nvPr>
        </p:nvSpPr>
        <p:spPr>
          <a:xfrm>
            <a:off x="628075" y="2695562"/>
            <a:ext cx="12561453" cy="1107996"/>
          </a:xfrm>
        </p:spPr>
        <p:txBody>
          <a:bodyPr/>
          <a:lstStyle/>
          <a:p>
            <a:r>
              <a:rPr lang="en-US" dirty="0"/>
              <a:t>Practical  Project Guide</a:t>
            </a:r>
          </a:p>
        </p:txBody>
      </p:sp>
      <p:sp>
        <p:nvSpPr>
          <p:cNvPr id="5" name="Text Placeholder 4">
            <a:extLst>
              <a:ext uri="{FF2B5EF4-FFF2-40B4-BE49-F238E27FC236}">
                <a16:creationId xmlns:a16="http://schemas.microsoft.com/office/drawing/2014/main" id="{2D277C9B-9163-FB49-9FDB-50914D5C9EE4}"/>
              </a:ext>
            </a:extLst>
          </p:cNvPr>
          <p:cNvSpPr>
            <a:spLocks noGrp="1"/>
          </p:cNvSpPr>
          <p:nvPr>
            <p:ph type="body" sz="quarter" idx="12"/>
          </p:nvPr>
        </p:nvSpPr>
        <p:spPr>
          <a:xfrm>
            <a:off x="628074" y="5369311"/>
            <a:ext cx="12561452" cy="448392"/>
          </a:xfrm>
        </p:spPr>
        <p:txBody>
          <a:bodyPr/>
          <a:lstStyle/>
          <a:p>
            <a:endParaRPr lang="en-US" dirty="0"/>
          </a:p>
        </p:txBody>
      </p:sp>
    </p:spTree>
    <p:extLst>
      <p:ext uri="{BB962C8B-B14F-4D97-AF65-F5344CB8AC3E}">
        <p14:creationId xmlns:p14="http://schemas.microsoft.com/office/powerpoint/2010/main" val="6612095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F8DCEF-C03D-E749-86B4-4EF77B34FBD6}"/>
              </a:ext>
            </a:extLst>
          </p:cNvPr>
          <p:cNvSpPr>
            <a:spLocks noGrp="1"/>
          </p:cNvSpPr>
          <p:nvPr>
            <p:ph type="title"/>
          </p:nvPr>
        </p:nvSpPr>
        <p:spPr/>
        <p:txBody>
          <a:bodyPr/>
          <a:lstStyle/>
          <a:p>
            <a:r>
              <a:rPr lang="en-US" dirty="0"/>
              <a:t>The Practical Project</a:t>
            </a:r>
          </a:p>
        </p:txBody>
      </p:sp>
      <p:sp>
        <p:nvSpPr>
          <p:cNvPr id="5" name="Text Placeholder 4">
            <a:extLst>
              <a:ext uri="{FF2B5EF4-FFF2-40B4-BE49-F238E27FC236}">
                <a16:creationId xmlns:a16="http://schemas.microsoft.com/office/drawing/2014/main" id="{7D141C30-68D0-CD42-B522-25769AD65CD7}"/>
              </a:ext>
            </a:extLst>
          </p:cNvPr>
          <p:cNvSpPr>
            <a:spLocks noGrp="1"/>
          </p:cNvSpPr>
          <p:nvPr>
            <p:ph type="body" sz="quarter" idx="10"/>
          </p:nvPr>
        </p:nvSpPr>
        <p:spPr>
          <a:xfrm>
            <a:off x="628075" y="1776683"/>
            <a:ext cx="12561453" cy="4919488"/>
          </a:xfrm>
        </p:spPr>
        <p:txBody>
          <a:bodyPr/>
          <a:lstStyle/>
          <a:p>
            <a:r>
              <a:rPr lang="en-US" dirty="0"/>
              <a:t>Everything in this class </a:t>
            </a:r>
          </a:p>
          <a:p>
            <a:pPr lvl="1"/>
            <a:r>
              <a:rPr lang="en-US" dirty="0"/>
              <a:t>Built up to the practical project</a:t>
            </a:r>
          </a:p>
          <a:p>
            <a:r>
              <a:rPr lang="en-US" dirty="0"/>
              <a:t>2 Parts</a:t>
            </a:r>
          </a:p>
          <a:p>
            <a:pPr lvl="1"/>
            <a:r>
              <a:rPr lang="en-US" dirty="0"/>
              <a:t>Coding portion</a:t>
            </a:r>
          </a:p>
          <a:p>
            <a:pPr lvl="1"/>
            <a:r>
              <a:rPr lang="en-US" dirty="0"/>
              <a:t>Written Report</a:t>
            </a:r>
          </a:p>
          <a:p>
            <a:r>
              <a:rPr lang="en-US" dirty="0"/>
              <a:t>You pick one out of the possible data sets</a:t>
            </a:r>
          </a:p>
          <a:p>
            <a:pPr lvl="1"/>
            <a:r>
              <a:rPr lang="en-US" dirty="0"/>
              <a:t>note: “mastery” paths in canvas is a hack we are using, so you can turn the code in on canvas. </a:t>
            </a:r>
          </a:p>
          <a:p>
            <a:pPr lvl="1"/>
            <a:r>
              <a:rPr lang="en-US" dirty="0"/>
              <a:t>The points don’t matter on the “practical selection quiz” – just our way to get the options open for you. </a:t>
            </a:r>
          </a:p>
          <a:p>
            <a:pPr lvl="1"/>
            <a:r>
              <a:rPr lang="en-US" dirty="0"/>
              <a:t>select the project you want (true with all others false), and it will appear as an option to work on</a:t>
            </a:r>
          </a:p>
          <a:p>
            <a:pPr lvl="2"/>
            <a:r>
              <a:rPr lang="en-US" dirty="0"/>
              <a:t>you only need to work on one of the options that appear! </a:t>
            </a:r>
          </a:p>
          <a:p>
            <a:pPr lvl="2"/>
            <a:endParaRPr lang="en-US" dirty="0"/>
          </a:p>
          <a:p>
            <a:endParaRPr lang="en-US" dirty="0"/>
          </a:p>
        </p:txBody>
      </p:sp>
    </p:spTree>
    <p:extLst>
      <p:ext uri="{BB962C8B-B14F-4D97-AF65-F5344CB8AC3E}">
        <p14:creationId xmlns:p14="http://schemas.microsoft.com/office/powerpoint/2010/main" val="172267349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8F27F-1423-B445-9710-5AD9D90EC883}"/>
              </a:ext>
            </a:extLst>
          </p:cNvPr>
          <p:cNvSpPr>
            <a:spLocks noGrp="1"/>
          </p:cNvSpPr>
          <p:nvPr>
            <p:ph type="title"/>
          </p:nvPr>
        </p:nvSpPr>
        <p:spPr/>
        <p:txBody>
          <a:bodyPr/>
          <a:lstStyle/>
          <a:p>
            <a:r>
              <a:rPr lang="en-US" dirty="0"/>
              <a:t>Why the practical?</a:t>
            </a:r>
          </a:p>
        </p:txBody>
      </p:sp>
      <p:sp>
        <p:nvSpPr>
          <p:cNvPr id="3" name="Text Placeholder 2">
            <a:extLst>
              <a:ext uri="{FF2B5EF4-FFF2-40B4-BE49-F238E27FC236}">
                <a16:creationId xmlns:a16="http://schemas.microsoft.com/office/drawing/2014/main" id="{952B6C9F-6A84-2748-ACBB-DCFD009E7F71}"/>
              </a:ext>
            </a:extLst>
          </p:cNvPr>
          <p:cNvSpPr>
            <a:spLocks noGrp="1"/>
          </p:cNvSpPr>
          <p:nvPr>
            <p:ph type="body" sz="quarter" idx="10"/>
          </p:nvPr>
        </p:nvSpPr>
        <p:spPr>
          <a:xfrm>
            <a:off x="628075" y="1463722"/>
            <a:ext cx="12561453" cy="5668218"/>
          </a:xfrm>
        </p:spPr>
        <p:txBody>
          <a:bodyPr/>
          <a:lstStyle/>
          <a:p>
            <a:r>
              <a:rPr lang="en-US" dirty="0"/>
              <a:t>No matter your job</a:t>
            </a:r>
          </a:p>
          <a:p>
            <a:pPr lvl="1"/>
            <a:r>
              <a:rPr lang="en-US" dirty="0"/>
              <a:t>You are going to have to make a choice</a:t>
            </a:r>
          </a:p>
          <a:p>
            <a:pPr lvl="1"/>
            <a:r>
              <a:rPr lang="en-US" dirty="0"/>
              <a:t>Based on the data provided!</a:t>
            </a:r>
          </a:p>
          <a:p>
            <a:r>
              <a:rPr lang="en-US" dirty="0"/>
              <a:t>Programming is one way to analyze that data!</a:t>
            </a:r>
          </a:p>
          <a:p>
            <a:pPr lvl="1"/>
            <a:r>
              <a:rPr lang="en-US" dirty="0"/>
              <a:t>You will be the one on the team with the skills to say, “I can do that.”</a:t>
            </a:r>
          </a:p>
          <a:p>
            <a:r>
              <a:rPr lang="en-US" dirty="0"/>
              <a:t>However, programming alone is not enough</a:t>
            </a:r>
          </a:p>
          <a:p>
            <a:pPr lvl="1"/>
            <a:r>
              <a:rPr lang="en-US" dirty="0"/>
              <a:t>You must provide a report of what you learned</a:t>
            </a:r>
          </a:p>
          <a:p>
            <a:pPr lvl="1"/>
            <a:r>
              <a:rPr lang="en-US" dirty="0"/>
              <a:t>Often called an “executive” summary</a:t>
            </a:r>
          </a:p>
          <a:p>
            <a:r>
              <a:rPr lang="en-US" dirty="0"/>
              <a:t>Your Report</a:t>
            </a:r>
          </a:p>
          <a:p>
            <a:pPr lvl="1"/>
            <a:r>
              <a:rPr lang="en-US" dirty="0"/>
              <a:t>Highlights what you learned about the data</a:t>
            </a:r>
          </a:p>
          <a:p>
            <a:pPr lvl="1"/>
            <a:r>
              <a:rPr lang="en-US" dirty="0"/>
              <a:t>Seeks to validate the information (if you can)</a:t>
            </a:r>
          </a:p>
          <a:p>
            <a:pPr lvl="1"/>
            <a:r>
              <a:rPr lang="en-US" dirty="0"/>
              <a:t>Provide recommendations</a:t>
            </a:r>
          </a:p>
          <a:p>
            <a:pPr lvl="1"/>
            <a:r>
              <a:rPr lang="en-US" dirty="0"/>
              <a:t>It is </a:t>
            </a:r>
            <a:r>
              <a:rPr lang="en-US" b="1" dirty="0"/>
              <a:t>not</a:t>
            </a:r>
            <a:r>
              <a:rPr lang="en-US" dirty="0"/>
              <a:t> a review of your code!</a:t>
            </a:r>
          </a:p>
          <a:p>
            <a:pPr lvl="2"/>
            <a:r>
              <a:rPr lang="en-US" dirty="0"/>
              <a:t>really, we have at least 1 person do that each semester, and they earn a 0 on the assignment! </a:t>
            </a:r>
          </a:p>
        </p:txBody>
      </p:sp>
    </p:spTree>
    <p:extLst>
      <p:ext uri="{BB962C8B-B14F-4D97-AF65-F5344CB8AC3E}">
        <p14:creationId xmlns:p14="http://schemas.microsoft.com/office/powerpoint/2010/main" val="3739365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A8DF1-C22E-1D49-AD77-27C5B3C0F33D}"/>
              </a:ext>
            </a:extLst>
          </p:cNvPr>
          <p:cNvSpPr>
            <a:spLocks noGrp="1"/>
          </p:cNvSpPr>
          <p:nvPr>
            <p:ph type="title"/>
          </p:nvPr>
        </p:nvSpPr>
        <p:spPr/>
        <p:txBody>
          <a:bodyPr/>
          <a:lstStyle/>
          <a:p>
            <a:r>
              <a:rPr lang="en-US" dirty="0"/>
              <a:t>Grading Rubric</a:t>
            </a:r>
          </a:p>
        </p:txBody>
      </p:sp>
      <p:sp>
        <p:nvSpPr>
          <p:cNvPr id="3" name="Text Placeholder 2">
            <a:extLst>
              <a:ext uri="{FF2B5EF4-FFF2-40B4-BE49-F238E27FC236}">
                <a16:creationId xmlns:a16="http://schemas.microsoft.com/office/drawing/2014/main" id="{7B544026-27F4-F944-8389-5E8380E788D8}"/>
              </a:ext>
            </a:extLst>
          </p:cNvPr>
          <p:cNvSpPr>
            <a:spLocks noGrp="1"/>
          </p:cNvSpPr>
          <p:nvPr>
            <p:ph type="body" sz="quarter" idx="10"/>
          </p:nvPr>
        </p:nvSpPr>
        <p:spPr>
          <a:xfrm>
            <a:off x="628075" y="1776683"/>
            <a:ext cx="12561453" cy="5174943"/>
          </a:xfrm>
        </p:spPr>
        <p:txBody>
          <a:bodyPr/>
          <a:lstStyle/>
          <a:p>
            <a:r>
              <a:rPr lang="en-US" dirty="0"/>
              <a:t>Follow the rubric</a:t>
            </a:r>
          </a:p>
          <a:p>
            <a:pPr lvl="1"/>
            <a:r>
              <a:rPr lang="en-US" dirty="0"/>
              <a:t>Yes, the categories are odd, it has to do with the class being an AUCC. </a:t>
            </a:r>
          </a:p>
          <a:p>
            <a:pPr lvl="1"/>
            <a:r>
              <a:rPr lang="en-US" dirty="0"/>
              <a:t>Let’s translate those categories! </a:t>
            </a:r>
          </a:p>
          <a:p>
            <a:r>
              <a:rPr lang="en-US" dirty="0"/>
              <a:t>Explain an Issue</a:t>
            </a:r>
          </a:p>
          <a:p>
            <a:pPr lvl="1"/>
            <a:r>
              <a:rPr lang="en-US" dirty="0"/>
              <a:t>What is the issue behind the data? Is it the affect insecticides have on bees, or the gender divide in STEM? This is about how well you explain the data you are seeing, and any related topics to that explanation. </a:t>
            </a:r>
          </a:p>
          <a:p>
            <a:r>
              <a:rPr lang="en-US" dirty="0"/>
              <a:t>Understand Implications and Make Conclusions</a:t>
            </a:r>
          </a:p>
          <a:p>
            <a:pPr lvl="1"/>
            <a:r>
              <a:rPr lang="en-US" dirty="0"/>
              <a:t>What is the action to take based on the data? What can you learn from the data?</a:t>
            </a:r>
          </a:p>
          <a:p>
            <a:r>
              <a:rPr lang="en-US" dirty="0"/>
              <a:t>Utilize Context</a:t>
            </a:r>
          </a:p>
          <a:p>
            <a:pPr lvl="1"/>
            <a:r>
              <a:rPr lang="en-US" dirty="0"/>
              <a:t>What is the context behind the data? The story isn’t just the data, but there are social and economic influences in that area. For example, there is a lot more about the decline of bees than the data talks about! This is a great opportunity to reference outside sources and talk about them. </a:t>
            </a:r>
          </a:p>
          <a:p>
            <a:endParaRPr lang="en-US" dirty="0"/>
          </a:p>
        </p:txBody>
      </p:sp>
    </p:spTree>
    <p:extLst>
      <p:ext uri="{BB962C8B-B14F-4D97-AF65-F5344CB8AC3E}">
        <p14:creationId xmlns:p14="http://schemas.microsoft.com/office/powerpoint/2010/main" val="421304945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5635-F656-DC4E-AB2C-EBB5CD1FA6B1}"/>
              </a:ext>
            </a:extLst>
          </p:cNvPr>
          <p:cNvSpPr>
            <a:spLocks noGrp="1"/>
          </p:cNvSpPr>
          <p:nvPr>
            <p:ph type="title"/>
          </p:nvPr>
        </p:nvSpPr>
        <p:spPr/>
        <p:txBody>
          <a:bodyPr/>
          <a:lstStyle/>
          <a:p>
            <a:r>
              <a:rPr lang="en-US" dirty="0"/>
              <a:t>Rubric Continued</a:t>
            </a:r>
          </a:p>
        </p:txBody>
      </p:sp>
      <p:sp>
        <p:nvSpPr>
          <p:cNvPr id="3" name="Text Placeholder 2">
            <a:extLst>
              <a:ext uri="{FF2B5EF4-FFF2-40B4-BE49-F238E27FC236}">
                <a16:creationId xmlns:a16="http://schemas.microsoft.com/office/drawing/2014/main" id="{F1894E32-E12D-DC4C-9BD3-1E0C9C09050F}"/>
              </a:ext>
            </a:extLst>
          </p:cNvPr>
          <p:cNvSpPr>
            <a:spLocks noGrp="1"/>
          </p:cNvSpPr>
          <p:nvPr>
            <p:ph type="body" sz="quarter" idx="10"/>
          </p:nvPr>
        </p:nvSpPr>
        <p:spPr>
          <a:xfrm>
            <a:off x="628075" y="1776683"/>
            <a:ext cx="12561453" cy="4874155"/>
          </a:xfrm>
        </p:spPr>
        <p:txBody>
          <a:bodyPr/>
          <a:lstStyle/>
          <a:p>
            <a:r>
              <a:rPr lang="en-US" dirty="0"/>
              <a:t>Build Self-Awareness </a:t>
            </a:r>
          </a:p>
          <a:p>
            <a:pPr lvl="1"/>
            <a:r>
              <a:rPr lang="en-US" dirty="0"/>
              <a:t>What have you learned about the data, and how does that affect your point of view? It is alright to use the dreaded “I” but another way to do it, is ask pressing questions or pointing out changes from the “common perception”. </a:t>
            </a:r>
          </a:p>
          <a:p>
            <a:pPr lvl="2"/>
            <a:r>
              <a:rPr lang="en-US" dirty="0"/>
              <a:t>For example, “before looking at this data, it is easy to assume all engineers are male, but with the data presented, it is possible to see the divide is more nuanced between the types of fields being studied.”</a:t>
            </a:r>
          </a:p>
          <a:p>
            <a:r>
              <a:rPr lang="en-US" dirty="0"/>
              <a:t>Examine Perspectives</a:t>
            </a:r>
          </a:p>
          <a:p>
            <a:pPr lvl="1"/>
            <a:r>
              <a:rPr lang="en-US" dirty="0"/>
              <a:t>What are other perspectives about the data? This is also a great point to pull in outside references. You may believe one thing, and the data may say one thing – but what are other ways to look at the data or  is there contrasting data / reports out there to address?  </a:t>
            </a:r>
          </a:p>
          <a:p>
            <a:r>
              <a:rPr lang="en-US" dirty="0"/>
              <a:t>Develop Content and Message</a:t>
            </a:r>
          </a:p>
          <a:p>
            <a:pPr lvl="1"/>
            <a:r>
              <a:rPr lang="en-US" dirty="0"/>
              <a:t>This is how well you write! Make sure your paragraphs flow together, and you aren’t jumping around. </a:t>
            </a:r>
          </a:p>
          <a:p>
            <a:pPr lvl="1"/>
            <a:r>
              <a:rPr lang="en-US" dirty="0"/>
              <a:t>Use the </a:t>
            </a:r>
            <a:r>
              <a:rPr lang="en-US" u="sng" dirty="0"/>
              <a:t>writing center as a major resource here</a:t>
            </a:r>
            <a:r>
              <a:rPr lang="en-US" dirty="0"/>
              <a:t>! </a:t>
            </a:r>
          </a:p>
          <a:p>
            <a:pPr lvl="1"/>
            <a:endParaRPr lang="en-US" dirty="0"/>
          </a:p>
        </p:txBody>
      </p:sp>
    </p:spTree>
    <p:extLst>
      <p:ext uri="{BB962C8B-B14F-4D97-AF65-F5344CB8AC3E}">
        <p14:creationId xmlns:p14="http://schemas.microsoft.com/office/powerpoint/2010/main" val="4303874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9A732-4EDA-D743-8A06-BEB1D5AB8FBE}"/>
              </a:ext>
            </a:extLst>
          </p:cNvPr>
          <p:cNvSpPr>
            <a:spLocks noGrp="1"/>
          </p:cNvSpPr>
          <p:nvPr>
            <p:ph type="title"/>
          </p:nvPr>
        </p:nvSpPr>
        <p:spPr/>
        <p:txBody>
          <a:bodyPr/>
          <a:lstStyle/>
          <a:p>
            <a:r>
              <a:rPr lang="en-US" dirty="0"/>
              <a:t>Rubric Continued Part 3</a:t>
            </a:r>
          </a:p>
        </p:txBody>
      </p:sp>
      <p:sp>
        <p:nvSpPr>
          <p:cNvPr id="3" name="Text Placeholder 2">
            <a:extLst>
              <a:ext uri="{FF2B5EF4-FFF2-40B4-BE49-F238E27FC236}">
                <a16:creationId xmlns:a16="http://schemas.microsoft.com/office/drawing/2014/main" id="{A8660F3A-0F61-FB4A-B687-A001F133DF7E}"/>
              </a:ext>
            </a:extLst>
          </p:cNvPr>
          <p:cNvSpPr>
            <a:spLocks noGrp="1"/>
          </p:cNvSpPr>
          <p:nvPr>
            <p:ph type="body" sz="quarter" idx="10"/>
          </p:nvPr>
        </p:nvSpPr>
        <p:spPr>
          <a:xfrm>
            <a:off x="628075" y="1776683"/>
            <a:ext cx="12561453" cy="3578416"/>
          </a:xfrm>
        </p:spPr>
        <p:txBody>
          <a:bodyPr/>
          <a:lstStyle/>
          <a:p>
            <a:r>
              <a:rPr lang="en-US" dirty="0"/>
              <a:t>Use language appropriate to the audience</a:t>
            </a:r>
          </a:p>
          <a:p>
            <a:pPr lvl="1"/>
            <a:r>
              <a:rPr lang="en-US" dirty="0"/>
              <a:t>Usually an easy category as long as you </a:t>
            </a:r>
            <a:r>
              <a:rPr lang="en-US" i="1" dirty="0" err="1"/>
              <a:t>ain’t</a:t>
            </a:r>
            <a:r>
              <a:rPr lang="en-US" i="1" dirty="0"/>
              <a:t> </a:t>
            </a:r>
            <a:r>
              <a:rPr lang="en-US" i="1" dirty="0" err="1"/>
              <a:t>usin</a:t>
            </a:r>
            <a:r>
              <a:rPr lang="en-US" i="1" dirty="0"/>
              <a:t>’ slang</a:t>
            </a:r>
            <a:endParaRPr lang="en-US" dirty="0"/>
          </a:p>
          <a:p>
            <a:r>
              <a:rPr lang="en-US" dirty="0"/>
              <a:t>Use Sources and Evidence</a:t>
            </a:r>
          </a:p>
          <a:p>
            <a:pPr lvl="1"/>
            <a:r>
              <a:rPr lang="en-US" dirty="0"/>
              <a:t>Your dataset all has a citation on the write (at the bottom) use that citation </a:t>
            </a:r>
          </a:p>
          <a:p>
            <a:pPr lvl="1"/>
            <a:r>
              <a:rPr lang="en-US" dirty="0"/>
              <a:t>All citations must follow a format</a:t>
            </a:r>
          </a:p>
          <a:p>
            <a:pPr lvl="2"/>
            <a:r>
              <a:rPr lang="en-US" dirty="0"/>
              <a:t>we do care that you have a works cited </a:t>
            </a:r>
            <a:r>
              <a:rPr lang="en-US" b="1" i="1" dirty="0"/>
              <a:t>and</a:t>
            </a:r>
            <a:r>
              <a:rPr lang="en-US" b="1" dirty="0"/>
              <a:t> </a:t>
            </a:r>
            <a:r>
              <a:rPr lang="en-US" dirty="0"/>
              <a:t>you properly cite statements in your writing</a:t>
            </a:r>
          </a:p>
          <a:p>
            <a:pPr lvl="2"/>
            <a:r>
              <a:rPr lang="en-US" dirty="0"/>
              <a:t>ACM/IEEE (suggested),  MLA, </a:t>
            </a:r>
            <a:r>
              <a:rPr lang="en-US" dirty="0" err="1"/>
              <a:t>etc</a:t>
            </a:r>
            <a:r>
              <a:rPr lang="en-US" dirty="0"/>
              <a:t> – you pick</a:t>
            </a:r>
          </a:p>
          <a:p>
            <a:pPr lvl="1"/>
            <a:r>
              <a:rPr lang="en-US" dirty="0"/>
              <a:t>Do not overkill on quotes. </a:t>
            </a:r>
            <a:r>
              <a:rPr lang="en-US" u="sng" dirty="0"/>
              <a:t>Paraphrase, don’t quote</a:t>
            </a:r>
            <a:r>
              <a:rPr lang="en-US" dirty="0"/>
              <a:t> – unless the quote is very intentional! </a:t>
            </a:r>
          </a:p>
          <a:p>
            <a:pPr lvl="2"/>
            <a:r>
              <a:rPr lang="en-US" dirty="0"/>
              <a:t>usually only one or two lines, no longer – and only once or twice in any paper.</a:t>
            </a:r>
          </a:p>
        </p:txBody>
      </p:sp>
    </p:spTree>
    <p:extLst>
      <p:ext uri="{BB962C8B-B14F-4D97-AF65-F5344CB8AC3E}">
        <p14:creationId xmlns:p14="http://schemas.microsoft.com/office/powerpoint/2010/main" val="13280992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36FF2-CDA3-3144-8912-C56366603699}"/>
              </a:ext>
            </a:extLst>
          </p:cNvPr>
          <p:cNvSpPr>
            <a:spLocks noGrp="1"/>
          </p:cNvSpPr>
          <p:nvPr>
            <p:ph type="title"/>
          </p:nvPr>
        </p:nvSpPr>
        <p:spPr/>
        <p:txBody>
          <a:bodyPr/>
          <a:lstStyle/>
          <a:p>
            <a:r>
              <a:rPr lang="en-US" dirty="0"/>
              <a:t>Speaking About Charts</a:t>
            </a:r>
          </a:p>
        </p:txBody>
      </p:sp>
      <p:sp>
        <p:nvSpPr>
          <p:cNvPr id="3" name="Text Placeholder 2">
            <a:extLst>
              <a:ext uri="{FF2B5EF4-FFF2-40B4-BE49-F238E27FC236}">
                <a16:creationId xmlns:a16="http://schemas.microsoft.com/office/drawing/2014/main" id="{FF0BE6FF-94CB-AC40-80F1-167057F496F1}"/>
              </a:ext>
            </a:extLst>
          </p:cNvPr>
          <p:cNvSpPr>
            <a:spLocks noGrp="1"/>
          </p:cNvSpPr>
          <p:nvPr>
            <p:ph type="body" sz="quarter" idx="10"/>
          </p:nvPr>
        </p:nvSpPr>
        <p:spPr>
          <a:xfrm>
            <a:off x="628075" y="1776683"/>
            <a:ext cx="12561453" cy="3946914"/>
          </a:xfrm>
        </p:spPr>
        <p:txBody>
          <a:bodyPr/>
          <a:lstStyle/>
          <a:p>
            <a:r>
              <a:rPr lang="en-US" dirty="0"/>
              <a:t>Do you only have to use data from your code?</a:t>
            </a:r>
          </a:p>
          <a:p>
            <a:pPr lvl="1"/>
            <a:r>
              <a:rPr lang="en-US" dirty="0"/>
              <a:t>No!!</a:t>
            </a:r>
          </a:p>
          <a:p>
            <a:pPr lvl="1"/>
            <a:r>
              <a:rPr lang="en-US" dirty="0"/>
              <a:t>You can</a:t>
            </a:r>
          </a:p>
          <a:p>
            <a:pPr lvl="2"/>
            <a:r>
              <a:rPr lang="en-US" dirty="0"/>
              <a:t>Use excel or google sheets to build charts</a:t>
            </a:r>
          </a:p>
          <a:p>
            <a:pPr lvl="2"/>
            <a:r>
              <a:rPr lang="en-US" dirty="0"/>
              <a:t>You can modify your code (after you submit for grading) to provide more stats </a:t>
            </a:r>
          </a:p>
          <a:p>
            <a:pPr lvl="3"/>
            <a:r>
              <a:rPr lang="en-US" dirty="0"/>
              <a:t>There are  a  bunch of graphing packages with python and help sites – but careful of  the rabbit hole.</a:t>
            </a:r>
          </a:p>
          <a:p>
            <a:pPr lvl="1"/>
            <a:r>
              <a:rPr lang="en-US" dirty="0"/>
              <a:t>Your code requirement is just there to </a:t>
            </a:r>
            <a:r>
              <a:rPr lang="en-US" u="sng" dirty="0"/>
              <a:t>get you started</a:t>
            </a:r>
            <a:r>
              <a:rPr lang="en-US" dirty="0"/>
              <a:t>, and thinking about the data</a:t>
            </a:r>
          </a:p>
          <a:p>
            <a:pPr lvl="2"/>
            <a:r>
              <a:rPr lang="en-US" dirty="0"/>
              <a:t>It should not be the end of looking at the data</a:t>
            </a:r>
          </a:p>
          <a:p>
            <a:pPr lvl="2"/>
            <a:endParaRPr lang="en-US" dirty="0"/>
          </a:p>
          <a:p>
            <a:endParaRPr lang="en-US" dirty="0"/>
          </a:p>
        </p:txBody>
      </p:sp>
    </p:spTree>
    <p:extLst>
      <p:ext uri="{BB962C8B-B14F-4D97-AF65-F5344CB8AC3E}">
        <p14:creationId xmlns:p14="http://schemas.microsoft.com/office/powerpoint/2010/main" val="3397242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76954-7763-1344-94A7-95B3CA45F558}"/>
              </a:ext>
            </a:extLst>
          </p:cNvPr>
          <p:cNvSpPr>
            <a:spLocks noGrp="1"/>
          </p:cNvSpPr>
          <p:nvPr>
            <p:ph type="title"/>
          </p:nvPr>
        </p:nvSpPr>
        <p:spPr/>
        <p:txBody>
          <a:bodyPr/>
          <a:lstStyle/>
          <a:p>
            <a:r>
              <a:rPr lang="en-US" dirty="0"/>
              <a:t>FAQ</a:t>
            </a:r>
          </a:p>
        </p:txBody>
      </p:sp>
      <p:sp>
        <p:nvSpPr>
          <p:cNvPr id="3" name="Text Placeholder 2">
            <a:extLst>
              <a:ext uri="{FF2B5EF4-FFF2-40B4-BE49-F238E27FC236}">
                <a16:creationId xmlns:a16="http://schemas.microsoft.com/office/drawing/2014/main" id="{23FE0082-B8E6-204F-83AC-0C15ED48778C}"/>
              </a:ext>
            </a:extLst>
          </p:cNvPr>
          <p:cNvSpPr>
            <a:spLocks noGrp="1"/>
          </p:cNvSpPr>
          <p:nvPr>
            <p:ph type="body" sz="quarter" idx="10"/>
          </p:nvPr>
        </p:nvSpPr>
        <p:spPr>
          <a:xfrm>
            <a:off x="628075" y="1776683"/>
            <a:ext cx="12561453" cy="5291898"/>
          </a:xfrm>
        </p:spPr>
        <p:txBody>
          <a:bodyPr/>
          <a:lstStyle/>
          <a:p>
            <a:r>
              <a:rPr lang="en-US" dirty="0"/>
              <a:t>Does your program have to be working, to write up your assignment?</a:t>
            </a:r>
          </a:p>
          <a:p>
            <a:pPr lvl="1"/>
            <a:r>
              <a:rPr lang="en-US" dirty="0"/>
              <a:t>Technically no. They are related, but different assignments. </a:t>
            </a:r>
          </a:p>
          <a:p>
            <a:pPr lvl="1"/>
            <a:r>
              <a:rPr lang="en-US" dirty="0"/>
              <a:t>We have had people who got stuck on the code write beautiful reports using excel and/or sheets</a:t>
            </a:r>
          </a:p>
          <a:p>
            <a:pPr lvl="1"/>
            <a:r>
              <a:rPr lang="en-US" dirty="0"/>
              <a:t>However, the code is still an important (and large) part of the grade!</a:t>
            </a:r>
          </a:p>
          <a:p>
            <a:pPr lvl="1"/>
            <a:r>
              <a:rPr lang="en-US" dirty="0"/>
              <a:t>Just means if you get stuck, take a break and work on the report</a:t>
            </a:r>
          </a:p>
          <a:p>
            <a:r>
              <a:rPr lang="en-US" dirty="0"/>
              <a:t>Minimum Number of Pages?</a:t>
            </a:r>
          </a:p>
          <a:p>
            <a:pPr lvl="1"/>
            <a:r>
              <a:rPr lang="en-US" dirty="0"/>
              <a:t>Nope – but realistically, it will be at least  a couple pages</a:t>
            </a:r>
          </a:p>
          <a:p>
            <a:r>
              <a:rPr lang="en-US" dirty="0"/>
              <a:t>Maximum Number of Pages</a:t>
            </a:r>
          </a:p>
          <a:p>
            <a:pPr lvl="1"/>
            <a:r>
              <a:rPr lang="en-US" dirty="0"/>
              <a:t>Yes – excluding references and cover (if used, not really required)</a:t>
            </a:r>
          </a:p>
          <a:p>
            <a:pPr lvl="1"/>
            <a:r>
              <a:rPr lang="en-US" dirty="0"/>
              <a:t>6 pages is the max, we stop reading after that.</a:t>
            </a:r>
          </a:p>
          <a:p>
            <a:pPr lvl="2"/>
            <a:r>
              <a:rPr lang="en-US" dirty="0"/>
              <a:t>Admittedly, if the reason you go over is charts and  tables,  most will read a bit extra.</a:t>
            </a:r>
          </a:p>
          <a:p>
            <a:pPr lvl="1"/>
            <a:r>
              <a:rPr lang="en-US" dirty="0"/>
              <a:t>Most students are don’t even need 6 pages (charts and tables extend it a lot), 2-4 is more common </a:t>
            </a:r>
          </a:p>
          <a:p>
            <a:endParaRPr lang="en-US" dirty="0"/>
          </a:p>
        </p:txBody>
      </p:sp>
    </p:spTree>
    <p:extLst>
      <p:ext uri="{BB962C8B-B14F-4D97-AF65-F5344CB8AC3E}">
        <p14:creationId xmlns:p14="http://schemas.microsoft.com/office/powerpoint/2010/main" val="22881877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C4F7F-D3E8-FB46-8027-772B0FF042F7}"/>
              </a:ext>
            </a:extLst>
          </p:cNvPr>
          <p:cNvSpPr>
            <a:spLocks noGrp="1"/>
          </p:cNvSpPr>
          <p:nvPr>
            <p:ph type="title"/>
          </p:nvPr>
        </p:nvSpPr>
        <p:spPr/>
        <p:txBody>
          <a:bodyPr/>
          <a:lstStyle/>
          <a:p>
            <a:r>
              <a:rPr lang="en-US" dirty="0"/>
              <a:t>Start Today!</a:t>
            </a:r>
          </a:p>
        </p:txBody>
      </p:sp>
      <p:sp>
        <p:nvSpPr>
          <p:cNvPr id="3" name="Text Placeholder 2">
            <a:extLst>
              <a:ext uri="{FF2B5EF4-FFF2-40B4-BE49-F238E27FC236}">
                <a16:creationId xmlns:a16="http://schemas.microsoft.com/office/drawing/2014/main" id="{91C5A113-0409-FF49-93B2-90E632F8DA94}"/>
              </a:ext>
            </a:extLst>
          </p:cNvPr>
          <p:cNvSpPr>
            <a:spLocks noGrp="1"/>
          </p:cNvSpPr>
          <p:nvPr>
            <p:ph type="body" sz="quarter" idx="10"/>
          </p:nvPr>
        </p:nvSpPr>
        <p:spPr>
          <a:xfrm>
            <a:off x="628075" y="1776683"/>
            <a:ext cx="12561453" cy="1340047"/>
          </a:xfrm>
        </p:spPr>
        <p:txBody>
          <a:bodyPr/>
          <a:lstStyle/>
          <a:p>
            <a:r>
              <a:rPr lang="en-US" dirty="0"/>
              <a:t>Seems like you have a lot of time to complete it</a:t>
            </a:r>
          </a:p>
          <a:p>
            <a:pPr lvl="1"/>
            <a:r>
              <a:rPr lang="en-US" dirty="0"/>
              <a:t>You Don’t! </a:t>
            </a:r>
          </a:p>
          <a:p>
            <a:r>
              <a:rPr lang="en-US" dirty="0"/>
              <a:t>Start today, work  a bit on it each day.  </a:t>
            </a:r>
          </a:p>
        </p:txBody>
      </p:sp>
    </p:spTree>
    <p:extLst>
      <p:ext uri="{BB962C8B-B14F-4D97-AF65-F5344CB8AC3E}">
        <p14:creationId xmlns:p14="http://schemas.microsoft.com/office/powerpoint/2010/main" val="21519153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Office Theme">
  <a:themeElements>
    <a:clrScheme name="Custom 2">
      <a:dk1>
        <a:srgbClr val="000000"/>
      </a:dk1>
      <a:lt1>
        <a:srgbClr val="FFFFFF"/>
      </a:lt1>
      <a:dk2>
        <a:srgbClr val="1E4D2B"/>
      </a:dk2>
      <a:lt2>
        <a:srgbClr val="C8C371"/>
      </a:lt2>
      <a:accent1>
        <a:srgbClr val="D9782C"/>
      </a:accent1>
      <a:accent2>
        <a:srgbClr val="C9D845"/>
      </a:accent2>
      <a:accent3>
        <a:srgbClr val="CC5430"/>
      </a:accent3>
      <a:accent4>
        <a:srgbClr val="105456"/>
      </a:accent4>
      <a:accent5>
        <a:srgbClr val="12A3B6"/>
      </a:accent5>
      <a:accent6>
        <a:srgbClr val="ECC530"/>
      </a:accent6>
      <a:hlink>
        <a:srgbClr val="F3B000"/>
      </a:hlink>
      <a:folHlink>
        <a:srgbClr val="FFDC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274320" tIns="182880" rIns="274320" bIns="182880" rtlCol="0" anchor="ctr"/>
      <a:lstStyle>
        <a:defPPr>
          <a:defRPr dirty="0" smtClean="0">
            <a:latin typeface="Proxima Nova" charset="0"/>
            <a:ea typeface="Proxima Nova" charset="0"/>
            <a:cs typeface="Proxima Nova"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SU-BrandedTemplate" id="{D21336EF-F334-3B4F-A1D4-F3514C27726B}" vid="{CC5F3D7E-502D-3244-B4FD-FBC9866393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10</TotalTime>
  <Words>989</Words>
  <Application>Microsoft Macintosh PowerPoint</Application>
  <PresentationFormat>Custom</PresentationFormat>
  <Paragraphs>82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Franklin Gothic Book</vt:lpstr>
      <vt:lpstr>Proxima Nova</vt:lpstr>
      <vt:lpstr>Vitesse Light</vt:lpstr>
      <vt:lpstr>Office Theme</vt:lpstr>
      <vt:lpstr>PowerPoint Presentation</vt:lpstr>
      <vt:lpstr>The Practical Project</vt:lpstr>
      <vt:lpstr>Why the practical?</vt:lpstr>
      <vt:lpstr>Grading Rubric</vt:lpstr>
      <vt:lpstr>Rubric Continued</vt:lpstr>
      <vt:lpstr>Rubric Continued Part 3</vt:lpstr>
      <vt:lpstr>Speaking About Charts</vt:lpstr>
      <vt:lpstr>FAQ</vt:lpstr>
      <vt:lpstr>Start Today!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Lionelle,Albert</dc:creator>
  <cp:lastModifiedBy>Lionelle,Albert</cp:lastModifiedBy>
  <cp:revision>2</cp:revision>
  <dcterms:created xsi:type="dcterms:W3CDTF">2021-07-20T19:12:52Z</dcterms:created>
  <dcterms:modified xsi:type="dcterms:W3CDTF">2021-07-20T19:23:11Z</dcterms:modified>
</cp:coreProperties>
</file>