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EDB58-5A7E-E742-845D-F2420A0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B7A2-2392-ED45-9FF5-E34A4360A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78021"/>
          </a:xfrm>
        </p:spPr>
        <p:txBody>
          <a:bodyPr/>
          <a:lstStyle/>
          <a:p>
            <a:r>
              <a:rPr lang="en-US" dirty="0"/>
              <a:t>A Modern Programming Language</a:t>
            </a:r>
          </a:p>
          <a:p>
            <a:pPr lvl="1"/>
            <a:r>
              <a:rPr lang="en-US" dirty="0"/>
              <a:t>Focuses on ‘scripting’</a:t>
            </a:r>
          </a:p>
          <a:p>
            <a:pPr lvl="1"/>
            <a:r>
              <a:rPr lang="en-US" dirty="0"/>
              <a:t>Interpreted  </a:t>
            </a:r>
          </a:p>
          <a:p>
            <a:pPr lvl="2"/>
            <a:r>
              <a:rPr lang="en-US" dirty="0"/>
              <a:t>Takes another program to run the code</a:t>
            </a:r>
          </a:p>
          <a:p>
            <a:r>
              <a:rPr lang="en-US" dirty="0"/>
              <a:t>Common Uses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Data science </a:t>
            </a:r>
          </a:p>
          <a:p>
            <a:pPr lvl="1"/>
            <a:r>
              <a:rPr lang="en-US" dirty="0"/>
              <a:t>Machine learning and Artificial Intelligence </a:t>
            </a:r>
          </a:p>
          <a:p>
            <a:pPr lvl="1"/>
            <a:r>
              <a:rPr lang="en-US" dirty="0"/>
              <a:t>Web development (backend) </a:t>
            </a:r>
          </a:p>
          <a:p>
            <a:pPr lvl="1"/>
            <a:r>
              <a:rPr lang="en-US" dirty="0"/>
              <a:t>Full applications and games </a:t>
            </a:r>
          </a:p>
          <a:p>
            <a:pPr lvl="2"/>
            <a:r>
              <a:rPr lang="en-US" dirty="0"/>
              <a:t>Becoming more common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01B8C-726A-164D-A115-6DA48ADF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29" y="2047522"/>
            <a:ext cx="3691721" cy="36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7D6-4BFC-104D-B6B5-AFD0B110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3A5F-F175-354E-BA1B-CFD3345DF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16"/>
          </a:xfrm>
        </p:spPr>
        <p:txBody>
          <a:bodyPr/>
          <a:lstStyle/>
          <a:p>
            <a:r>
              <a:rPr lang="en-US" dirty="0"/>
              <a:t>Are a set of instructions</a:t>
            </a:r>
          </a:p>
          <a:p>
            <a:pPr lvl="1"/>
            <a:r>
              <a:rPr lang="en-US" dirty="0"/>
              <a:t>Like  Cooking (common/historical analogy) </a:t>
            </a:r>
          </a:p>
          <a:p>
            <a:pPr lvl="1"/>
            <a:r>
              <a:rPr lang="en-US" dirty="0"/>
              <a:t>Like following a how-to guide</a:t>
            </a:r>
          </a:p>
          <a:p>
            <a:r>
              <a:rPr lang="en-US" dirty="0"/>
              <a:t>A computer only  does what </a:t>
            </a:r>
            <a:r>
              <a:rPr lang="en-US" b="1" dirty="0"/>
              <a:t>you</a:t>
            </a:r>
            <a:r>
              <a:rPr lang="en-US" dirty="0"/>
              <a:t> tell it</a:t>
            </a:r>
          </a:p>
          <a:p>
            <a:pPr lvl="1"/>
            <a:r>
              <a:rPr lang="en-US" dirty="0"/>
              <a:t>It can’t guess</a:t>
            </a:r>
          </a:p>
          <a:p>
            <a:pPr lvl="1"/>
            <a:r>
              <a:rPr lang="en-US" dirty="0"/>
              <a:t>It can’t assume</a:t>
            </a:r>
          </a:p>
          <a:p>
            <a:pPr lvl="1"/>
            <a:r>
              <a:rPr lang="en-US" dirty="0"/>
              <a:t>It follows the instructions</a:t>
            </a:r>
          </a:p>
          <a:p>
            <a:pPr lvl="2"/>
            <a:r>
              <a:rPr lang="en-US" dirty="0"/>
              <a:t>for better or worse</a:t>
            </a:r>
          </a:p>
          <a:p>
            <a:pPr lvl="1"/>
            <a:r>
              <a:rPr lang="en-US" dirty="0"/>
              <a:t>Line by line, unless we say otherwise</a:t>
            </a:r>
          </a:p>
        </p:txBody>
      </p:sp>
    </p:spTree>
    <p:extLst>
      <p:ext uri="{BB962C8B-B14F-4D97-AF65-F5344CB8AC3E}">
        <p14:creationId xmlns:p14="http://schemas.microsoft.com/office/powerpoint/2010/main" val="26027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B7B2-15B7-174D-9F67-5DC5CE2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B3F8-452F-BA4B-B617-D2C9972B2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926751"/>
          </a:xfrm>
        </p:spPr>
        <p:txBody>
          <a:bodyPr/>
          <a:lstStyle/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Allow you to store information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100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“Cerberus”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puppyName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‘Cerberus’</a:t>
            </a:r>
            <a:r>
              <a:rPr lang="en-US" dirty="0"/>
              <a:t> #also allowed, but we will often use double quotes for Strings</a:t>
            </a:r>
          </a:p>
          <a:p>
            <a:pPr lvl="2"/>
            <a:r>
              <a:rPr lang="en-US" dirty="0"/>
              <a:t>Anything after the # sign is a comment, so not an instruction! </a:t>
            </a:r>
          </a:p>
          <a:p>
            <a:r>
              <a:rPr lang="en-US" dirty="0"/>
              <a:t>Output  / Printing to the screen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“Ada Lovelace was the first  programmer”)</a:t>
            </a:r>
          </a:p>
          <a:p>
            <a:pPr lvl="1"/>
            <a:r>
              <a:rPr lang="en-US" dirty="0"/>
              <a:t>print() signifies a function – that does the work for you! </a:t>
            </a:r>
          </a:p>
          <a:p>
            <a:pPr lvl="2"/>
            <a:r>
              <a:rPr lang="en-US" dirty="0"/>
              <a:t>code reusability</a:t>
            </a:r>
          </a:p>
          <a:p>
            <a:r>
              <a:rPr lang="en-US" dirty="0"/>
              <a:t>Input – From the console / client 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r>
              <a:rPr lang="en-US" dirty="0"/>
              <a:t>But… We need to store the value!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input(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“Who was the first programmer”)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973-BFA2-C840-BF93-BE11617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2FB-DB99-DE4A-9E20-2CE4C99D3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993" y="2765120"/>
            <a:ext cx="9441614" cy="14795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answer = input(“Who was the first  programmer?”)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print(answer + “ was the first programmer.”)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230</Words>
  <Application>Microsoft Macintosh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Python</vt:lpstr>
      <vt:lpstr>Programs</vt:lpstr>
      <vt:lpstr>Python Basics</vt:lpstr>
      <vt:lpstr>Let’s Look At Some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2021-07-05T03:31:47Z</dcterms:created>
  <dcterms:modified xsi:type="dcterms:W3CDTF">2021-07-05T17:37:55Z</dcterms:modified>
</cp:coreProperties>
</file>