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A899-1FA8-C543-AA72-4EF1793A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DEE8-6B6F-674B-8F6C-24985C1B6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12"/>
          </a:xfrm>
        </p:spPr>
        <p:txBody>
          <a:bodyPr/>
          <a:lstStyle/>
          <a:p>
            <a:r>
              <a:rPr lang="en-US" dirty="0"/>
              <a:t>Computers are good at three things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Formal logic</a:t>
            </a:r>
          </a:p>
          <a:p>
            <a:pPr lvl="1"/>
            <a:r>
              <a:rPr lang="en-US" dirty="0"/>
              <a:t>Repeating what you just asked it to do (iteration/loops) </a:t>
            </a:r>
          </a:p>
          <a:p>
            <a:r>
              <a:rPr lang="en-US" dirty="0"/>
              <a:t>Coincidently</a:t>
            </a:r>
          </a:p>
          <a:p>
            <a:pPr lvl="1"/>
            <a:r>
              <a:rPr lang="en-US" dirty="0"/>
              <a:t>–Three areas humans tend to struggle with</a:t>
            </a:r>
          </a:p>
          <a:p>
            <a:r>
              <a:rPr lang="en-US" dirty="0"/>
              <a:t>If you understand 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Formal Logic</a:t>
            </a:r>
          </a:p>
          <a:p>
            <a:pPr lvl="1"/>
            <a:r>
              <a:rPr lang="en-US" dirty="0"/>
              <a:t>And Loops </a:t>
            </a:r>
          </a:p>
          <a:p>
            <a:pPr lvl="1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285278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CEE5-6EB9-7E43-882C-B441859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EEA6-E91F-FC40-9B78-6FF26E29D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637"/>
          </a:xfrm>
        </p:spPr>
        <p:txBody>
          <a:bodyPr/>
          <a:lstStyle/>
          <a:p>
            <a:r>
              <a:rPr lang="en-US" dirty="0"/>
              <a:t>You know conditions (from if statements)</a:t>
            </a:r>
          </a:p>
          <a:p>
            <a:r>
              <a:rPr lang="en-US" dirty="0"/>
              <a:t>Loops *while* the condition is 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E9F39-A48A-4A4F-A0F4-6184F0A94FCE}"/>
              </a:ext>
            </a:extLst>
          </p:cNvPr>
          <p:cNvSpPr/>
          <p:nvPr/>
        </p:nvSpPr>
        <p:spPr>
          <a:xfrm>
            <a:off x="756354" y="2864026"/>
            <a:ext cx="6378223" cy="70788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"infinite loop, breaks computer"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DB8AD-24B6-3540-84F4-25EEE7B21444}"/>
              </a:ext>
            </a:extLst>
          </p:cNvPr>
          <p:cNvSpPr/>
          <p:nvPr/>
        </p:nvSpPr>
        <p:spPr>
          <a:xfrm>
            <a:off x="756355" y="3711957"/>
            <a:ext cx="6378222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45F1C-1E0A-334F-AE05-CED789B4A971}"/>
              </a:ext>
            </a:extLst>
          </p:cNvPr>
          <p:cNvSpPr/>
          <p:nvPr/>
        </p:nvSpPr>
        <p:spPr>
          <a:xfrm>
            <a:off x="756355" y="5483218"/>
            <a:ext cx="8308623" cy="132343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116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62E6-819F-424D-8CB7-EB98F6D0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OB1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6CF09-08A2-8944-980C-236B5B0FA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208281" cy="2456651"/>
          </a:xfrm>
        </p:spPr>
        <p:txBody>
          <a:bodyPr/>
          <a:lstStyle/>
          <a:p>
            <a:r>
              <a:rPr lang="en-US" dirty="0"/>
              <a:t>Most common error in loops</a:t>
            </a:r>
          </a:p>
          <a:p>
            <a:pPr lvl="1"/>
            <a:r>
              <a:rPr lang="en-US" dirty="0"/>
              <a:t>Off By One</a:t>
            </a:r>
          </a:p>
          <a:p>
            <a:pPr lvl="1"/>
            <a:r>
              <a:rPr lang="en-US" dirty="0"/>
              <a:t>Saw that with the index of  a string!</a:t>
            </a:r>
          </a:p>
          <a:p>
            <a:r>
              <a:rPr lang="en-US" dirty="0"/>
              <a:t>Also called</a:t>
            </a:r>
          </a:p>
          <a:p>
            <a:pPr lvl="1"/>
            <a:r>
              <a:rPr lang="en-US" dirty="0"/>
              <a:t>OB1 error </a:t>
            </a:r>
          </a:p>
          <a:p>
            <a:r>
              <a:rPr lang="en-US" dirty="0"/>
              <a:t>Does this loop print 9 or 10  or 11 times?</a:t>
            </a:r>
          </a:p>
        </p:txBody>
      </p:sp>
      <p:pic>
        <p:nvPicPr>
          <p:cNvPr id="4" name="Google Shape;230;p45" descr="Image result for obi wan kenobi">
            <a:extLst>
              <a:ext uri="{FF2B5EF4-FFF2-40B4-BE49-F238E27FC236}">
                <a16:creationId xmlns:a16="http://schemas.microsoft.com/office/drawing/2014/main" id="{E5D25B10-A5A0-AD40-8FB2-D765B0FA64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41631" y="93907"/>
            <a:ext cx="1372300" cy="1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D1BC93-8B17-4548-B794-E39F9925A1E0}"/>
              </a:ext>
            </a:extLst>
          </p:cNvPr>
          <p:cNvSpPr/>
          <p:nvPr/>
        </p:nvSpPr>
        <p:spPr>
          <a:xfrm>
            <a:off x="1895952" y="6080667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10,9,8,7,6,5,4,3,2,1,0,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EC425-D4E9-FE46-8F1E-022BA1657C29}"/>
              </a:ext>
            </a:extLst>
          </p:cNvPr>
          <p:cNvSpPr/>
          <p:nvPr/>
        </p:nvSpPr>
        <p:spPr>
          <a:xfrm>
            <a:off x="1603022" y="4326341"/>
            <a:ext cx="42333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8F856-8B11-DC4B-AF88-38E7CA61A55F}"/>
              </a:ext>
            </a:extLst>
          </p:cNvPr>
          <p:cNvSpPr/>
          <p:nvPr/>
        </p:nvSpPr>
        <p:spPr>
          <a:xfrm>
            <a:off x="7981246" y="1773607"/>
            <a:ext cx="4233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(answer[:-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F8E8-E29C-EF4D-8F08-ADBE89971D75}"/>
              </a:ext>
            </a:extLst>
          </p:cNvPr>
          <p:cNvSpPr/>
          <p:nvPr/>
        </p:nvSpPr>
        <p:spPr>
          <a:xfrm>
            <a:off x="8903514" y="3527933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</a:t>
            </a:r>
          </a:p>
        </p:txBody>
      </p:sp>
    </p:spTree>
    <p:extLst>
      <p:ext uri="{BB962C8B-B14F-4D97-AF65-F5344CB8AC3E}">
        <p14:creationId xmlns:p14="http://schemas.microsoft.com/office/powerpoint/2010/main" val="41408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8AD8-84E4-344F-B17A-A4028F6B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7649D-35B1-C742-A1D5-DF57A9FBD214}"/>
              </a:ext>
            </a:extLst>
          </p:cNvPr>
          <p:cNvSpPr/>
          <p:nvPr/>
        </p:nvSpPr>
        <p:spPr>
          <a:xfrm>
            <a:off x="2565400" y="1685597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lets_play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cost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budget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starting budget?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months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number of months?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counter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total_purchased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months &gt; counter: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budget 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budget -= cost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cost *=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1.07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total_purchased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counter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lets_play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89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346</Words>
  <Application>Microsoft Macintosh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What are computers good at?</vt:lpstr>
      <vt:lpstr>The While Loop</vt:lpstr>
      <vt:lpstr>OB1 Error</vt:lpstr>
      <vt:lpstr>Let’s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2021-07-08T21:54:45Z</dcterms:created>
  <dcterms:modified xsi:type="dcterms:W3CDTF">2021-07-08T22:24:06Z</dcterms:modified>
</cp:coreProperties>
</file>