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37" autoAdjust="0"/>
    <p:restoredTop sz="95994" autoAdjust="0"/>
  </p:normalViewPr>
  <p:slideViewPr>
    <p:cSldViewPr snapToGrid="0" snapToObjects="1">
      <p:cViewPr varScale="1">
        <p:scale>
          <a:sx n="101" d="100"/>
          <a:sy n="101" d="100"/>
        </p:scale>
        <p:origin x="232" y="48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7/18/21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7/18/21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9317B4-3136-2040-A0A3-75BB9DDD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571BC-13C8-2245-936D-A15709B0F1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280725" cy="2208295"/>
          </a:xfrm>
        </p:spPr>
        <p:txBody>
          <a:bodyPr/>
          <a:lstStyle/>
          <a:p>
            <a:r>
              <a:rPr lang="en-US" dirty="0"/>
              <a:t>Maps </a:t>
            </a:r>
            <a:r>
              <a:rPr lang="en-US" dirty="0" err="1"/>
              <a:t>key:value</a:t>
            </a:r>
            <a:r>
              <a:rPr lang="en-US" dirty="0"/>
              <a:t> pairs </a:t>
            </a:r>
          </a:p>
          <a:p>
            <a:pPr lvl="1"/>
            <a:r>
              <a:rPr lang="en-US" dirty="0"/>
              <a:t>“Maps” not used in </a:t>
            </a:r>
            <a:r>
              <a:rPr lang="en-US" dirty="0" err="1"/>
              <a:t>Zybooks</a:t>
            </a:r>
            <a:r>
              <a:rPr lang="en-US" dirty="0"/>
              <a:t>, commonly used later</a:t>
            </a:r>
          </a:p>
          <a:p>
            <a:r>
              <a:rPr lang="en-US" dirty="0"/>
              <a:t>Great way  to store values with a name (key) to access</a:t>
            </a:r>
          </a:p>
          <a:p>
            <a:pPr lvl="1"/>
            <a:r>
              <a:rPr lang="en-US" dirty="0"/>
              <a:t>key – has to be unique!</a:t>
            </a:r>
          </a:p>
          <a:p>
            <a:r>
              <a:rPr lang="en-US" dirty="0"/>
              <a:t>Example:</a:t>
            </a:r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4C454-7515-3443-9B08-496FAFA41548}"/>
              </a:ext>
            </a:extLst>
          </p:cNvPr>
          <p:cNvSpPr txBox="1"/>
          <p:nvPr/>
        </p:nvSpPr>
        <p:spPr>
          <a:xfrm>
            <a:off x="330458" y="4053817"/>
            <a:ext cx="1256145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authorized = {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"Murdoch"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"Cut &amp; Thrust"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"Rapier Spear"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"Rapier"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"Combat Archery"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Valtaja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"Cut &amp; Thrust"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"Rapier Spear"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"Rapier"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Aegeon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 [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"Cut &amp; Thrust"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"Rapier Spear"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"Rapier"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"Armored Combat"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"Great Weapons"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"Felix"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  [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"Armored Combat"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"Great Weapons"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(authorized[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"Murdoch"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['Cut &amp; Thrust', 'Rapier Spear', 'Rapier', 'Combat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Archery']</a:t>
            </a:r>
            <a:endParaRPr lang="en-US" sz="1600" dirty="0">
              <a:solidFill>
                <a:srgbClr val="808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authorized[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"Murdoch"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].append(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"Armored Combat"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(authorized[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"Murdoch"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['Cut &amp; Thrust', 'Rapier Spear', 'Rapier', 'Combat Archery', 'Armored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Combat']</a:t>
            </a:r>
            <a:endParaRPr lang="en-US" sz="1600" dirty="0">
              <a:solidFill>
                <a:srgbClr val="808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authorized[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"Miriam"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= [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"Cut &amp; Thrust"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"Great Weapons"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(authorized)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8406E-FA7C-3D44-81A4-8259FDF8CB98}"/>
              </a:ext>
            </a:extLst>
          </p:cNvPr>
          <p:cNvSpPr txBox="1"/>
          <p:nvPr/>
        </p:nvSpPr>
        <p:spPr>
          <a:xfrm>
            <a:off x="5429956" y="140283"/>
            <a:ext cx="8274755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{'Murdoch': ['Cut &amp; Thrust', 'Rapier Spear', 'Rapier', 'Combat Archery', 'Armored Combat’], </a:t>
            </a:r>
          </a:p>
          <a:p>
            <a:r>
              <a:rPr lang="en-US" sz="1600" dirty="0"/>
              <a:t>'</a:t>
            </a:r>
            <a:r>
              <a:rPr lang="en-US" sz="1600" dirty="0" err="1"/>
              <a:t>Valtaja</a:t>
            </a:r>
            <a:r>
              <a:rPr lang="en-US" sz="1600" dirty="0"/>
              <a:t>': ['Cut &amp; Thrust', 'Rapier Spear', 'Rapier’], </a:t>
            </a:r>
          </a:p>
          <a:p>
            <a:r>
              <a:rPr lang="en-US" sz="1600" dirty="0"/>
              <a:t>'</a:t>
            </a:r>
            <a:r>
              <a:rPr lang="en-US" sz="1600" dirty="0" err="1"/>
              <a:t>Aegeon</a:t>
            </a:r>
            <a:r>
              <a:rPr lang="en-US" sz="1600" dirty="0"/>
              <a:t>': ['Cut &amp; Thrust', 'Rapier Spear', 'Rapier', 'Armored Combat', 'Great Weapons’], </a:t>
            </a:r>
          </a:p>
          <a:p>
            <a:r>
              <a:rPr lang="en-US" sz="1600" dirty="0"/>
              <a:t>'Felix': ['Armored Combat', 'Great Weapons’], </a:t>
            </a:r>
          </a:p>
          <a:p>
            <a:r>
              <a:rPr lang="en-US" sz="1600" dirty="0"/>
              <a:t>'Miriam': ['Cut &amp; Thrust', 'Great Weapons']}</a:t>
            </a:r>
          </a:p>
        </p:txBody>
      </p:sp>
    </p:spTree>
    <p:extLst>
      <p:ext uri="{BB962C8B-B14F-4D97-AF65-F5344CB8AC3E}">
        <p14:creationId xmlns:p14="http://schemas.microsoft.com/office/powerpoint/2010/main" val="231110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04001-F6A6-9640-86A0-97967BEE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Dictionaries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F5854-456E-2E42-9956-B6A13495CB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312684"/>
          </a:xfrm>
        </p:spPr>
        <p:txBody>
          <a:bodyPr/>
          <a:lstStyle/>
          <a:p>
            <a:r>
              <a:rPr lang="en-US" dirty="0" err="1"/>
              <a:t>dict.keys</a:t>
            </a:r>
            <a:r>
              <a:rPr lang="en-US" dirty="0"/>
              <a:t>() -  give list of keys</a:t>
            </a:r>
          </a:p>
          <a:p>
            <a:pPr lvl="1"/>
            <a:r>
              <a:rPr lang="en-US" dirty="0"/>
              <a:t>in no particular order! </a:t>
            </a:r>
          </a:p>
          <a:p>
            <a:r>
              <a:rPr lang="en-US" dirty="0" err="1"/>
              <a:t>dict.values</a:t>
            </a:r>
            <a:r>
              <a:rPr lang="en-US" dirty="0"/>
              <a:t>() -  give items  *without  keys*</a:t>
            </a:r>
          </a:p>
          <a:p>
            <a:r>
              <a:rPr lang="en-US" dirty="0" err="1"/>
              <a:t>dict.items</a:t>
            </a:r>
            <a:r>
              <a:rPr lang="en-US" dirty="0"/>
              <a:t>()  - gives tuple of (key,  value)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AC2A5-95C0-E14B-BDAA-750D0B2F9F4A}"/>
              </a:ext>
            </a:extLst>
          </p:cNvPr>
          <p:cNvSpPr txBox="1"/>
          <p:nvPr/>
        </p:nvSpPr>
        <p:spPr>
          <a:xfrm>
            <a:off x="628072" y="3694442"/>
            <a:ext cx="82619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authorized.items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"{} is authorized in {}"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.format(key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D9FD07-F080-774F-8A0D-3E48A30DD4E0}"/>
              </a:ext>
            </a:extLst>
          </p:cNvPr>
          <p:cNvSpPr txBox="1"/>
          <p:nvPr/>
        </p:nvSpPr>
        <p:spPr>
          <a:xfrm>
            <a:off x="628072" y="4696999"/>
            <a:ext cx="121666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Murdoch is authorized in ['Cut &amp; Thrust', 'Rapier Spear', 'Rapier', 'Combat Archery', 'Armored Combat']</a:t>
            </a:r>
          </a:p>
          <a:p>
            <a:r>
              <a:rPr lang="en-US" dirty="0" err="1"/>
              <a:t>Valtaja</a:t>
            </a:r>
            <a:r>
              <a:rPr lang="en-US" dirty="0"/>
              <a:t> is authorized in ['Cut &amp; Thrust', 'Rapier Spear', 'Rapier']</a:t>
            </a:r>
          </a:p>
          <a:p>
            <a:r>
              <a:rPr lang="en-US" dirty="0" err="1"/>
              <a:t>Aegeon</a:t>
            </a:r>
            <a:r>
              <a:rPr lang="en-US" dirty="0"/>
              <a:t> is authorized in ['Cut &amp; Thrust', 'Rapier Spear', 'Rapier', 'Armored Combat', 'Great Weapons']</a:t>
            </a:r>
          </a:p>
          <a:p>
            <a:r>
              <a:rPr lang="en-US" dirty="0"/>
              <a:t>Miriam is authorized in ['Cut &amp; Thrust', 'Great Weapons’]</a:t>
            </a:r>
          </a:p>
          <a:p>
            <a:r>
              <a:rPr lang="en-US" dirty="0"/>
              <a:t>Felix is authorized in ['Armored Combat', 'Great Weapons']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31B8F-6D87-CB4A-AF17-7A85BCB206FE}"/>
              </a:ext>
            </a:extLst>
          </p:cNvPr>
          <p:cNvSpPr txBox="1"/>
          <p:nvPr/>
        </p:nvSpPr>
        <p:spPr>
          <a:xfrm>
            <a:off x="4069721" y="6511984"/>
            <a:ext cx="5396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I wanted to print in alphabetical order?</a:t>
            </a:r>
          </a:p>
        </p:txBody>
      </p:sp>
    </p:spTree>
    <p:extLst>
      <p:ext uri="{BB962C8B-B14F-4D97-AF65-F5344CB8AC3E}">
        <p14:creationId xmlns:p14="http://schemas.microsoft.com/office/powerpoint/2010/main" val="388265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461C-1D72-7846-87B2-3D1C51EFD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47D93-06A3-2F44-A3FB-C8AD6003CE28}"/>
              </a:ext>
            </a:extLst>
          </p:cNvPr>
          <p:cNvSpPr txBox="1"/>
          <p:nvPr/>
        </p:nvSpPr>
        <p:spPr>
          <a:xfrm>
            <a:off x="3454400" y="1839486"/>
            <a:ext cx="69088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is_auth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(name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auth_dict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auth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auth_dict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[name]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add_auth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(name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auth_dict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not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is_auth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(name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auth_dict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auth_dict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[name].append(auth)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	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auth_dict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[name] = [auth]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remove_auth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(name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auth_dict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is_auth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(name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auth_dict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auth_dict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[name].remove(auth)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clear_fighter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(name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auth_dict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auth_dict.pop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(name, None)</a:t>
            </a:r>
          </a:p>
        </p:txBody>
      </p:sp>
    </p:spTree>
    <p:extLst>
      <p:ext uri="{BB962C8B-B14F-4D97-AF65-F5344CB8AC3E}">
        <p14:creationId xmlns:p14="http://schemas.microsoft.com/office/powerpoint/2010/main" val="28286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1093</TotalTime>
  <Words>561</Words>
  <Application>Microsoft Macintosh PowerPoint</Application>
  <PresentationFormat>Custom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Dictionary</vt:lpstr>
      <vt:lpstr>Looping Through Dictionaries</vt:lpstr>
      <vt:lpstr>Let’s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8</cp:revision>
  <dcterms:created xsi:type="dcterms:W3CDTF">2021-07-19T02:29:44Z</dcterms:created>
  <dcterms:modified xsi:type="dcterms:W3CDTF">2021-07-19T20:42:48Z</dcterms:modified>
</cp:coreProperties>
</file>