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53" autoAdjust="0"/>
    <p:restoredTop sz="95994" autoAdjust="0"/>
  </p:normalViewPr>
  <p:slideViewPr>
    <p:cSldViewPr snapToGrid="0" snapToObjects="1">
      <p:cViewPr>
        <p:scale>
          <a:sx n="89" d="100"/>
          <a:sy n="89" d="100"/>
        </p:scale>
        <p:origin x="720" y="760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7/19/21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7/19/21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Functions Part III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5D346A-DD07-0747-9993-62F801D96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and Named Parameters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AE6674-4844-1549-9CBB-4149D25788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776683"/>
            <a:ext cx="5885614" cy="2109517"/>
          </a:xfrm>
        </p:spPr>
        <p:txBody>
          <a:bodyPr/>
          <a:lstStyle/>
          <a:p>
            <a:r>
              <a:rPr lang="en-US" dirty="0"/>
              <a:t>function reminder</a:t>
            </a:r>
          </a:p>
          <a:p>
            <a:pPr lvl="1"/>
            <a:r>
              <a:rPr lang="en-US" dirty="0"/>
              <a:t>def name(parameter1, parameter2,…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Named parameters </a:t>
            </a:r>
          </a:p>
          <a:p>
            <a:r>
              <a:rPr lang="en-US" dirty="0"/>
              <a:t>Default parameters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4CAC5B-F4C2-9E49-8924-F3748A5FC430}"/>
              </a:ext>
            </a:extLst>
          </p:cNvPr>
          <p:cNvSpPr txBox="1"/>
          <p:nvPr/>
        </p:nvSpPr>
        <p:spPr>
          <a:xfrm>
            <a:off x="3570883" y="3513667"/>
            <a:ext cx="808284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800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number_generator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(start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end =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step =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[]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start &lt; end: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lst.append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(start)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start += step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800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number_generator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(5, 6, 7, 8, 9)</a:t>
            </a:r>
          </a:p>
          <a:p>
            <a:r>
              <a:rPr lang="en-US" sz="1800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number_generator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(2, 3, 4, 5, 6, 7, 8, 9)</a:t>
            </a:r>
          </a:p>
          <a:p>
            <a:r>
              <a:rPr lang="en-US" sz="1800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number_generator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())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does not run / crashes</a:t>
            </a:r>
          </a:p>
          <a:p>
            <a:r>
              <a:rPr lang="en-US" sz="18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number_generator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A49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step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(2, 4, 6, 8</a:t>
            </a:r>
          </a:p>
          <a:p>
            <a:r>
              <a:rPr lang="en-US" sz="18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number_generator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A49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))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(5, 6)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412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4001F-D5DF-784C-BF99-68C8D0811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on the past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6E0882-BD0B-254F-ACFE-59082612E42F}"/>
              </a:ext>
            </a:extLst>
          </p:cNvPr>
          <p:cNvSpPr txBox="1"/>
          <p:nvPr/>
        </p:nvSpPr>
        <p:spPr>
          <a:xfrm>
            <a:off x="1193800" y="1723699"/>
            <a:ext cx="114427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quest is to sort the list</a:t>
            </a:r>
            <a:b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sort_list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(unsorted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result=[]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use_max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base case - simplest case</a:t>
            </a:r>
            <a:b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dirty="0" err="1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(unsorted) &lt; 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(unsorted)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use_max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(unsorted)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result.append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unsorted.remove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sort_list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(unsorted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A49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=result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AA49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use_max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use_max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zelda_lst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 [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"Princess Zelda"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Ganon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"Link"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Epona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Impa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sort_list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zelda_lst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DC98FF-3B12-6E4C-ADBD-93A1526CB069}"/>
              </a:ext>
            </a:extLst>
          </p:cNvPr>
          <p:cNvSpPr txBox="1"/>
          <p:nvPr/>
        </p:nvSpPr>
        <p:spPr>
          <a:xfrm>
            <a:off x="3839628" y="5836356"/>
            <a:ext cx="6151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need to have three functions when defaults work!</a:t>
            </a:r>
          </a:p>
        </p:txBody>
      </p:sp>
    </p:spTree>
    <p:extLst>
      <p:ext uri="{BB962C8B-B14F-4D97-AF65-F5344CB8AC3E}">
        <p14:creationId xmlns:p14="http://schemas.microsoft.com/office/powerpoint/2010/main" val="3507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C3C42-0BCD-474D-A9CE-E0012F92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*as*  parameters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F3268-ED83-5E43-BC58-7EC31A5C9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5645725" cy="1385617"/>
          </a:xfrm>
        </p:spPr>
        <p:txBody>
          <a:bodyPr/>
          <a:lstStyle/>
          <a:p>
            <a:r>
              <a:rPr lang="en-US" dirty="0"/>
              <a:t>Functions are “1</a:t>
            </a:r>
            <a:r>
              <a:rPr lang="en-US" baseline="30000" dirty="0"/>
              <a:t>st</a:t>
            </a:r>
            <a:r>
              <a:rPr lang="en-US" dirty="0"/>
              <a:t>” Order Objects</a:t>
            </a:r>
          </a:p>
          <a:p>
            <a:pPr lvl="1"/>
            <a:r>
              <a:rPr lang="en-US" dirty="0"/>
              <a:t>Meaning they can  be passed as  parameters</a:t>
            </a:r>
          </a:p>
          <a:p>
            <a:pPr lvl="1"/>
            <a:r>
              <a:rPr lang="en-US" dirty="0"/>
              <a:t>Stored in variables and reused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A8ABBF-0B34-CE4B-97DC-DA0F5C84AF9E}"/>
              </a:ext>
            </a:extLst>
          </p:cNvPr>
          <p:cNvSpPr txBox="1"/>
          <p:nvPr/>
        </p:nvSpPr>
        <p:spPr>
          <a:xfrm>
            <a:off x="723900" y="3332828"/>
            <a:ext cx="128651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800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print_hello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1800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sorted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"Hello {}"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.format(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A49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print_hello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"Hook"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 </a:t>
            </a:r>
            <a:r>
              <a:rPr lang="en-US" sz="18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"Wendy"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"John"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"Peter"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Hello Hook, Hello John, Hello Peter, Hello Wendy,</a:t>
            </a:r>
            <a:b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my_func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print_hello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my_func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"Hook"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 </a:t>
            </a:r>
            <a:r>
              <a:rPr lang="en-US" sz="18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"Wendy"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"John"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"Peter"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Hello Hook, Hello John, Hello Peter, Hello Wendy, 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5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EFCC6-0CB3-444F-9315-CC1A11920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Sort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0B0752-897E-3649-A71A-6914E229E4CE}"/>
              </a:ext>
            </a:extLst>
          </p:cNvPr>
          <p:cNvSpPr txBox="1"/>
          <p:nvPr/>
        </p:nvSpPr>
        <p:spPr>
          <a:xfrm>
            <a:off x="1409699" y="1708020"/>
            <a:ext cx="1278312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sort_list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(unsorted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result=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sorter=</a:t>
            </a: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base case - simplest case</a:t>
            </a:r>
            <a:b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 None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result =  []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unsorted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unsorted.copy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dirty="0" err="1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(unsorted) &lt; 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sorter(unsorted)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result.append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unsorted.remove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sort_list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(unsorted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A49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=result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A49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sorter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=sorter)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zelda_lst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 [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"Princess Zelda"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Ganon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"Link"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Impa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Epona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sort_list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zelda_lst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sort_list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zelda_lst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A49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sorter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57565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057BB-1BA5-4F4F-832D-0F5CB4D10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23FD57-CE6B-7348-AA63-7C45A9221C7A}"/>
              </a:ext>
            </a:extLst>
          </p:cNvPr>
          <p:cNvSpPr txBox="1"/>
          <p:nvPr/>
        </p:nvSpPr>
        <p:spPr>
          <a:xfrm>
            <a:off x="1727795" y="1685597"/>
            <a:ext cx="1036200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mul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no_change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b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sum_it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no_change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dirty="0" err="1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&lt; 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b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])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 </a:t>
            </a: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sum_it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 </a:t>
            </a:r>
            <a:r>
              <a:rPr lang="en-US" dirty="0" err="1">
                <a:solidFill>
                  <a:srgbClr val="AA49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sum_it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:]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AA49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]) +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sum_it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:]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AA49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sum_it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]))</a:t>
            </a:r>
          </a:p>
        </p:txBody>
      </p:sp>
    </p:spTree>
    <p:extLst>
      <p:ext uri="{BB962C8B-B14F-4D97-AF65-F5344CB8AC3E}">
        <p14:creationId xmlns:p14="http://schemas.microsoft.com/office/powerpoint/2010/main" val="341004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</TotalTime>
  <Words>722</Words>
  <Application>Microsoft Macintosh PowerPoint</Application>
  <PresentationFormat>Custom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Consolas</vt:lpstr>
      <vt:lpstr>Franklin Gothic Book</vt:lpstr>
      <vt:lpstr>Proxima Nova</vt:lpstr>
      <vt:lpstr>Vitesse Light</vt:lpstr>
      <vt:lpstr>Office Theme</vt:lpstr>
      <vt:lpstr>PowerPoint Presentation</vt:lpstr>
      <vt:lpstr>Default and Named Parameters</vt:lpstr>
      <vt:lpstr>Building on the past</vt:lpstr>
      <vt:lpstr>Functions *as*  parameters </vt:lpstr>
      <vt:lpstr>Back to Sort</vt:lpstr>
      <vt:lpstr>Let’s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2</cp:revision>
  <dcterms:created xsi:type="dcterms:W3CDTF">2021-07-20T01:01:17Z</dcterms:created>
  <dcterms:modified xsi:type="dcterms:W3CDTF">2021-07-20T02:54:22Z</dcterms:modified>
</cp:coreProperties>
</file>