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Recursion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3C976-7EB3-F043-AAD4-7668F926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5D690-F50D-BD48-B842-6D9187481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09422"/>
          </a:xfrm>
        </p:spPr>
        <p:txBody>
          <a:bodyPr/>
          <a:lstStyle/>
          <a:p>
            <a:r>
              <a:rPr lang="en-US" dirty="0"/>
              <a:t>Recursion </a:t>
            </a:r>
          </a:p>
          <a:p>
            <a:pPr lvl="1"/>
            <a:r>
              <a:rPr lang="en-US" dirty="0"/>
              <a:t>A way to loop via method calls</a:t>
            </a:r>
          </a:p>
          <a:p>
            <a:pPr lvl="1"/>
            <a:r>
              <a:rPr lang="en-US" dirty="0"/>
              <a:t>Good at:</a:t>
            </a:r>
          </a:p>
          <a:p>
            <a:pPr lvl="2"/>
            <a:r>
              <a:rPr lang="en-US" dirty="0"/>
              <a:t>building sequences </a:t>
            </a:r>
          </a:p>
          <a:p>
            <a:pPr lvl="2"/>
            <a:r>
              <a:rPr lang="en-US" dirty="0"/>
              <a:t>breakdown complex iteration to simple methods</a:t>
            </a:r>
          </a:p>
          <a:p>
            <a:pPr lvl="1"/>
            <a:r>
              <a:rPr lang="en-US" dirty="0"/>
              <a:t>Divide-Conquer-Glue</a:t>
            </a:r>
          </a:p>
          <a:p>
            <a:pPr lvl="2"/>
            <a:r>
              <a:rPr lang="en-US" dirty="0"/>
              <a:t>Solve Base/ Simplest case first</a:t>
            </a:r>
          </a:p>
          <a:p>
            <a:pPr lvl="2"/>
            <a:r>
              <a:rPr lang="en-US" dirty="0"/>
              <a:t>Build the N=2+ case next</a:t>
            </a:r>
          </a:p>
          <a:p>
            <a:pPr lvl="1"/>
            <a:r>
              <a:rPr lang="en-US" dirty="0"/>
              <a:t>Tail Recursion</a:t>
            </a:r>
          </a:p>
          <a:p>
            <a:pPr lvl="2"/>
            <a:r>
              <a:rPr lang="en-US" dirty="0"/>
              <a:t>Store values as part of the parameters</a:t>
            </a:r>
          </a:p>
          <a:p>
            <a:pPr lvl="2"/>
            <a:r>
              <a:rPr lang="en-US" dirty="0"/>
              <a:t>Make use of default parameters to make this easier! </a:t>
            </a:r>
          </a:p>
        </p:txBody>
      </p:sp>
    </p:spTree>
    <p:extLst>
      <p:ext uri="{BB962C8B-B14F-4D97-AF65-F5344CB8AC3E}">
        <p14:creationId xmlns:p14="http://schemas.microsoft.com/office/powerpoint/2010/main" val="22252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500F-48F0-C54D-83B1-22861D22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Recursion To Simplify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AD68-8C00-AA4A-A1D1-B00D45F6D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479214" cy="2461251"/>
          </a:xfrm>
        </p:spPr>
        <p:txBody>
          <a:bodyPr/>
          <a:lstStyle/>
          <a:p>
            <a:r>
              <a:rPr lang="en-US" dirty="0"/>
              <a:t>How would you use a loop if you wanted to?</a:t>
            </a:r>
          </a:p>
          <a:p>
            <a:pPr lvl="1"/>
            <a:r>
              <a:rPr lang="en-US" dirty="0"/>
              <a:t>Break up the list into thirds</a:t>
            </a:r>
          </a:p>
          <a:p>
            <a:pPr lvl="1"/>
            <a:r>
              <a:rPr lang="en-US" dirty="0"/>
              <a:t>Based on an input, look at the top third</a:t>
            </a:r>
          </a:p>
          <a:p>
            <a:pPr lvl="1"/>
            <a:r>
              <a:rPr lang="en-US" dirty="0"/>
              <a:t>Break up the list again, repeat?</a:t>
            </a:r>
          </a:p>
          <a:p>
            <a:r>
              <a:rPr lang="en-US" dirty="0"/>
              <a:t>Pretty complex as a loop! </a:t>
            </a:r>
          </a:p>
          <a:p>
            <a:pPr lvl="1"/>
            <a:r>
              <a:rPr lang="en-US" dirty="0"/>
              <a:t>but what about recursively?</a:t>
            </a:r>
          </a:p>
        </p:txBody>
      </p:sp>
    </p:spTree>
    <p:extLst>
      <p:ext uri="{BB962C8B-B14F-4D97-AF65-F5344CB8AC3E}">
        <p14:creationId xmlns:p14="http://schemas.microsoft.com/office/powerpoint/2010/main" val="18921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8C63-79A0-6947-8A93-949E5073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C3BE-E434-B044-8B18-916179AB1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One of the oldest documented search methods!</a:t>
            </a:r>
          </a:p>
          <a:p>
            <a:pPr lvl="1"/>
            <a:r>
              <a:rPr lang="en-US" dirty="0"/>
              <a:t>Roman documentation for ‘address book’</a:t>
            </a:r>
          </a:p>
          <a:p>
            <a:r>
              <a:rPr lang="en-US" dirty="0"/>
              <a:t>Assumes list is sorted (like a phone book, or routing table)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21B0-6D44-DE48-B3A9-C20490FDCF6D}"/>
              </a:ext>
            </a:extLst>
          </p:cNvPr>
          <p:cNvSpPr txBox="1"/>
          <p:nvPr/>
        </p:nvSpPr>
        <p:spPr>
          <a:xfrm>
            <a:off x="628072" y="3262758"/>
            <a:ext cx="7518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 why?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DF13-0764-E342-8F93-562E6033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6325-67FC-2547-9980-D23A59215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12849"/>
          </a:xfrm>
        </p:spPr>
        <p:txBody>
          <a:bodyPr/>
          <a:lstStyle/>
          <a:p>
            <a:r>
              <a:rPr lang="en-US" dirty="0"/>
              <a:t>[1, 15, 29, 32, 44, 56, 61, 76, 86, 96]   - searching for 32</a:t>
            </a:r>
          </a:p>
          <a:p>
            <a:endParaRPr lang="en-US" dirty="0"/>
          </a:p>
          <a:p>
            <a:r>
              <a:rPr lang="en-US" dirty="0"/>
              <a:t>[1, 15, 29, 32</a:t>
            </a:r>
            <a:r>
              <a:rPr lang="en-US" dirty="0">
                <a:solidFill>
                  <a:schemeClr val="tx1"/>
                </a:solidFill>
              </a:rPr>
              <a:t>, 44,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56, 61, 76, 86, 96]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[1, 15, 29, </a:t>
            </a:r>
            <a:r>
              <a:rPr lang="en-US" dirty="0"/>
              <a:t>32,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44, 56, 61, 76, 86, 96]</a:t>
            </a:r>
          </a:p>
          <a:p>
            <a:endParaRPr lang="en-US" dirty="0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75987EBB-11D3-ED4E-8FF9-0B4137E9913F}"/>
              </a:ext>
            </a:extLst>
          </p:cNvPr>
          <p:cNvSpPr/>
          <p:nvPr/>
        </p:nvSpPr>
        <p:spPr>
          <a:xfrm>
            <a:off x="2754489" y="22239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02A5C-CCEB-7A44-BF83-CB61259EA8A1}"/>
              </a:ext>
            </a:extLst>
          </p:cNvPr>
          <p:cNvSpPr txBox="1"/>
          <p:nvPr/>
        </p:nvSpPr>
        <p:spPr>
          <a:xfrm>
            <a:off x="3070578" y="22239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44? – yes!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4BA5124-506C-8549-AC5D-D2A23F3DBFCB}"/>
              </a:ext>
            </a:extLst>
          </p:cNvPr>
          <p:cNvSpPr/>
          <p:nvPr/>
        </p:nvSpPr>
        <p:spPr>
          <a:xfrm>
            <a:off x="1924756" y="3209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34733-6983-9840-8DC5-30C3B31B585B}"/>
              </a:ext>
            </a:extLst>
          </p:cNvPr>
          <p:cNvSpPr txBox="1"/>
          <p:nvPr/>
        </p:nvSpPr>
        <p:spPr>
          <a:xfrm>
            <a:off x="2240845" y="32090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29? –  No!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E651B168-408E-1541-9E23-E8E450501E48}"/>
              </a:ext>
            </a:extLst>
          </p:cNvPr>
          <p:cNvSpPr/>
          <p:nvPr/>
        </p:nvSpPr>
        <p:spPr>
          <a:xfrm>
            <a:off x="2336801" y="4214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26B89-797A-1D44-96EE-3EE6BB1A6425}"/>
              </a:ext>
            </a:extLst>
          </p:cNvPr>
          <p:cNvSpPr txBox="1"/>
          <p:nvPr/>
        </p:nvSpPr>
        <p:spPr>
          <a:xfrm>
            <a:off x="2652890" y="4214011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found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28191-8CA8-B34C-BA17-2ED1C3B95460}"/>
              </a:ext>
            </a:extLst>
          </p:cNvPr>
          <p:cNvSpPr txBox="1"/>
          <p:nvPr/>
        </p:nvSpPr>
        <p:spPr>
          <a:xfrm>
            <a:off x="7303911" y="32561"/>
            <a:ext cx="7518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2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//, why?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D75F0-2A70-B740-84AA-7DA9447E8740}"/>
              </a:ext>
            </a:extLst>
          </p:cNvPr>
          <p:cNvSpPr txBox="1"/>
          <p:nvPr/>
        </p:nvSpPr>
        <p:spPr>
          <a:xfrm>
            <a:off x="440672" y="4969722"/>
            <a:ext cx="554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Speed! Much quicker than looking at all values!</a:t>
            </a:r>
          </a:p>
        </p:txBody>
      </p:sp>
    </p:spTree>
    <p:extLst>
      <p:ext uri="{BB962C8B-B14F-4D97-AF65-F5344CB8AC3E}">
        <p14:creationId xmlns:p14="http://schemas.microsoft.com/office/powerpoint/2010/main" val="8076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169-B959-354A-A647-13A42459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E8D7-B903-A94C-BAC0-FFE7D387C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685094"/>
          </a:xfrm>
        </p:spPr>
        <p:txBody>
          <a:bodyPr/>
          <a:lstStyle/>
          <a:p>
            <a:r>
              <a:rPr lang="en-US" dirty="0"/>
              <a:t>Keep it simple!</a:t>
            </a:r>
          </a:p>
          <a:p>
            <a:r>
              <a:rPr lang="en-US" dirty="0"/>
              <a:t>No one ever does it right the first time</a:t>
            </a:r>
          </a:p>
          <a:p>
            <a:r>
              <a:rPr lang="en-US" dirty="0"/>
              <a:t>Focus on tail recursion, and simple recursion for now!</a:t>
            </a:r>
          </a:p>
          <a:p>
            <a:pPr lvl="1"/>
            <a:r>
              <a:rPr lang="en-US" dirty="0"/>
              <a:t>Practice, practice, practice</a:t>
            </a:r>
          </a:p>
          <a:p>
            <a:pPr lvl="1"/>
            <a:r>
              <a:rPr lang="en-US" dirty="0"/>
              <a:t>A few other classes will cover this again</a:t>
            </a:r>
          </a:p>
          <a:p>
            <a:r>
              <a:rPr lang="en-US" dirty="0"/>
              <a:t>No code along</a:t>
            </a:r>
          </a:p>
        </p:txBody>
      </p:sp>
    </p:spTree>
    <p:extLst>
      <p:ext uri="{BB962C8B-B14F-4D97-AF65-F5344CB8AC3E}">
        <p14:creationId xmlns:p14="http://schemas.microsoft.com/office/powerpoint/2010/main" val="3569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592</Words>
  <Application>Microsoft Macintosh PowerPoint</Application>
  <PresentationFormat>Custom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Review</vt:lpstr>
      <vt:lpstr>Using Recursion To Simplify</vt:lpstr>
      <vt:lpstr>Binary Search</vt:lpstr>
      <vt:lpstr>Binary Search Example</vt:lpstr>
      <vt:lpstr>Overall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2021-07-22T19:29:32Z</dcterms:created>
  <dcterms:modified xsi:type="dcterms:W3CDTF">2021-07-23T01:51:58Z</dcterms:modified>
</cp:coreProperties>
</file>