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056" autoAdjust="0"/>
    <p:restoredTop sz="86481" autoAdjust="0"/>
  </p:normalViewPr>
  <p:slideViewPr>
    <p:cSldViewPr snapToGrid="0">
      <p:cViewPr varScale="1">
        <p:scale>
          <a:sx n="60" d="100"/>
          <a:sy n="60" d="100"/>
        </p:scale>
        <p:origin x="66" y="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a8bebc2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a8bebc2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a8beb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a8beb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a8bebc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a8bebc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a8bebc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a8bebc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a8bebc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a8bebc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43254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seph_Marie_Jacqu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indingada.com/shop/a-passion-for-science-stories-of-discovery-and-invention/ada-lovelace-victorian-computing-vision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337-9A90-4913-AE0C-BA0317EF4E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625" y="2571750"/>
            <a:ext cx="8312700" cy="6720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History – Pre-Ada</a:t>
            </a:r>
          </a:p>
        </p:txBody>
      </p:sp>
      <p:sp>
        <p:nvSpPr>
          <p:cNvPr id="187" name="Google Shape;187;p39" descr=" Colorado State University &#10;Computer Science Department&#10;Slides Originally Created by Albert Lionelle (Albert.Lionelle@colostate.edu)&#10;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it all start?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38" y="1432543"/>
            <a:ext cx="8312700" cy="1333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First Industry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First Computer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First Programmer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Computer?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32543"/>
            <a:ext cx="8312700" cy="1333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The industry - Weaving!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Jacquard loom / machine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Invented by  Joseph Marie Jacquard in </a:t>
            </a:r>
            <a:r>
              <a:rPr lang="en" b="1" dirty="0"/>
              <a:t>1804</a:t>
            </a:r>
            <a:endParaRPr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Cards set the patterns, colors, etc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Very specific use - not general purpose</a:t>
            </a:r>
            <a:endParaRPr b="1"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2040019" y="3728432"/>
            <a:ext cx="38628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950">
                <a:solidFill>
                  <a:srgbClr val="222222"/>
                </a:solidFill>
              </a:rPr>
              <a:t>This portrait of </a:t>
            </a:r>
            <a:r>
              <a:rPr lang="en" sz="950" u="sng">
                <a:solidFill>
                  <a:srgbClr val="0B0080"/>
                </a:solidFill>
                <a:hlinkClick r:id="rId3"/>
              </a:rPr>
              <a:t>Jacquard</a:t>
            </a:r>
            <a:r>
              <a:rPr lang="en" sz="950">
                <a:solidFill>
                  <a:srgbClr val="222222"/>
                </a:solidFill>
              </a:rPr>
              <a:t> was woven in silk on a Jacquard loom and required 24,000 punched cards to create (1839). “  - ref: https://en.wikipedia.org/wiki/Jacquard_loom</a:t>
            </a:r>
            <a:endParaRPr dirty="0"/>
          </a:p>
        </p:txBody>
      </p:sp>
      <p:pic>
        <p:nvPicPr>
          <p:cNvPr id="200" name="Google Shape;200;p41" descr="Portrait of Joseph Jacquar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350" y="205100"/>
            <a:ext cx="27940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Engine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415638" y="1432543"/>
            <a:ext cx="8312700" cy="1333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 dirty="0"/>
              <a:t>Charles Babbage</a:t>
            </a:r>
            <a:endParaRPr sz="13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dirty="0"/>
              <a:t>Polymath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dirty="0"/>
              <a:t>“Father of the computer”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dirty="0"/>
              <a:t>Mainly Theory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 dirty="0"/>
              <a:t>Purpose?</a:t>
            </a:r>
            <a:endParaRPr sz="13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 dirty="0"/>
              <a:t>Algorithm Development and solving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b="1" dirty="0"/>
              <a:t>1837</a:t>
            </a:r>
            <a:endParaRPr sz="1200" b="1" dirty="0"/>
          </a:p>
        </p:txBody>
      </p:sp>
      <p:pic>
        <p:nvPicPr>
          <p:cNvPr id="208" name="Google Shape;208;p42" descr="Photo of The Analytical Engin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75" y="599075"/>
            <a:ext cx="4017725" cy="38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4978325" y="4399850"/>
            <a:ext cx="40176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Bruno Barral (ByB) [CC BY-SA 2.5  (https://creativecommons.org/licenses/by-sa/2.5)], from Wikimedia Commons</a:t>
            </a:r>
            <a:endParaRPr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Enchantress of Numbers </a:t>
            </a:r>
            <a:endParaRPr dirty="0"/>
          </a:p>
        </p:txBody>
      </p:sp>
      <p:pic>
        <p:nvPicPr>
          <p:cNvPr id="215" name="Google Shape;215;p43" descr="Ada Lovelace portra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5" y="1506575"/>
            <a:ext cx="2118075" cy="30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/>
          <p:nvPr/>
        </p:nvSpPr>
        <p:spPr>
          <a:xfrm>
            <a:off x="3202075" y="1603250"/>
            <a:ext cx="5427900" cy="2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She walks in beauty, like the night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cloudless climes and starry skies;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all that’s best of dark and bright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Meet in her aspect and her eyes;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 mellowed to that tender light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heaven to gaudy day denies. 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Excerpt from “She Walks in Beauty” by Lord Byron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 Lovelace </a:t>
            </a:r>
            <a:endParaRPr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415650" y="1394000"/>
            <a:ext cx="5278800" cy="28731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Grew up in a rich but a single mother household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Father was the famous poet Lord Byron 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Was known as a rebellious child and adult (non-conformist) 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Mother insisted on her becoming a mathematician 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She was unruly: 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400"/>
              <a:t>part artist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400"/>
              <a:t>part scientist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400"/>
              <a:t>part philosopher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Wrote the first “Computer Program”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Theorized computers could be ‘general purpose’ machines to solve complex problems. </a:t>
            </a:r>
            <a:endParaRPr sz="14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400" dirty="0"/>
          </a:p>
        </p:txBody>
      </p:sp>
      <p:pic>
        <p:nvPicPr>
          <p:cNvPr id="223" name="Google Shape;223;p44" descr="Diagram for the computation by the Engine of Numbers of Bernoull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99" y="1480438"/>
            <a:ext cx="3118200" cy="21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6250100" y="3670425"/>
            <a:ext cx="2562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By Ada Lovelace (http://www.sophiararebooks.com/pictures/3544a.jpg) [Public domain], via Wikimedia Commons</a:t>
            </a:r>
            <a:endParaRPr sz="600" dirty="0"/>
          </a:p>
        </p:txBody>
      </p:sp>
      <p:sp>
        <p:nvSpPr>
          <p:cNvPr id="225" name="Google Shape;225;p44"/>
          <p:cNvSpPr txBox="1"/>
          <p:nvPr/>
        </p:nvSpPr>
        <p:spPr>
          <a:xfrm>
            <a:off x="5887950" y="4267175"/>
            <a:ext cx="3118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Additional Reading: 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105456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Victorian computing visionary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314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Proxima Nova</vt:lpstr>
      <vt:lpstr>Source Sans Pro</vt:lpstr>
      <vt:lpstr>Simple Light</vt:lpstr>
      <vt:lpstr>Office Theme</vt:lpstr>
      <vt:lpstr>History – Pre-Ada</vt:lpstr>
      <vt:lpstr>How did it all start?</vt:lpstr>
      <vt:lpstr>First Computer?</vt:lpstr>
      <vt:lpstr>Analytical Engine</vt:lpstr>
      <vt:lpstr>Enchantress of Numbers </vt:lpstr>
      <vt:lpstr>Ada Lovelace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Paisley</cp:lastModifiedBy>
  <cp:revision>3</cp:revision>
  <dcterms:modified xsi:type="dcterms:W3CDTF">2021-08-13T21:41:15Z</dcterms:modified>
</cp:coreProperties>
</file>