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/>
    <p:restoredTop sz="94694"/>
  </p:normalViewPr>
  <p:slideViewPr>
    <p:cSldViewPr snapToGrid="0">
      <p:cViewPr varScale="1">
        <p:scale>
          <a:sx n="134" d="100"/>
          <a:sy n="134" d="100"/>
        </p:scale>
        <p:origin x="192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2e9eca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2e9eca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2e9eca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2e9eca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2e9eca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2e9eca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2e9eca0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d2e9eca0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3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Were not encouraged to be innovative or explorers</a:t>
            </a:r>
            <a:endParaRPr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Males  - 2452 yards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Females - 959 yards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1968 study of how mothers treat children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d2e9eca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d2e9eca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EE65-37EA-C34A-8969-01AA0DAABA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625" y="2769911"/>
            <a:ext cx="8312700" cy="672000"/>
          </a:xfrm>
        </p:spPr>
        <p:txBody>
          <a:bodyPr/>
          <a:lstStyle/>
          <a:p>
            <a:pPr rtl="0"/>
            <a:r>
              <a:rPr lang="en-US" sz="4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Revolution of the 60s?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Women Programmers?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38" y="1489518"/>
            <a:ext cx="8312700" cy="13338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/>
              <a:t>“How did women come to staff the world’s first electronic digital computers , a seemingly masculine engineering domain ? The short answer is that they were actively </a:t>
            </a:r>
            <a:r>
              <a:rPr lang="en" sz="1800" b="1"/>
              <a:t>recruited during a time of urgent need and scarce male labor</a:t>
            </a:r>
            <a:r>
              <a:rPr lang="en" sz="1800"/>
              <a:t>.”</a:t>
            </a: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But - like most industries, the guys returned from the war.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Unlike most - computing wasn’t part of their old jobs</a:t>
            </a: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Abbate, Janet. Recoding Gender: Women's Changing Participation in Computing (History of Computing) (p. 18). The MIT Press. Kindle Edition.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Highlighting Two Pioneers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50" y="1368483"/>
            <a:ext cx="8312700" cy="2844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Elsie Shutt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Computations, Inc. 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Harvard, Massachusetts, in 1957.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Stephanie “Steve” Shirley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Freelance Programmers Ltd (later F International)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Hemel Hempstead near London in 1962.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Two different parts of the world: -Same idea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Work from home mother’s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Where not allowed to work for a window after being pregnant (1800s laws put into place as part of labor movement)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Daycare was not readily accessible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Once out of the industry, hard to get back into it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How did this work?</a:t>
            </a:r>
            <a:endParaRPr dirty="0"/>
          </a:p>
        </p:txBody>
      </p:sp>
      <p:pic>
        <p:nvPicPr>
          <p:cNvPr id="200" name="Google Shape;200;p41" descr="Two individuals working on a computer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550" y="1159900"/>
            <a:ext cx="2757700" cy="18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Early Issues</a:t>
            </a:r>
            <a:endParaRPr dirty="0"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415650" y="1365534"/>
            <a:ext cx="8312700" cy="302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Large problems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Poorly defined constraints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Didn’t know how to define the problem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Or the solution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Requirements analysis - really, really hard - many didn’t ask the clients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Clients didn’t understand what a computer could do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Time magenement was difficult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The rugged programmer couldn’t explain to the manager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The manager couldn’t estimate the time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Coding was taught poorly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Everyone was meant to explore and figure it out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These are actually issues today!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Software Design</a:t>
            </a:r>
            <a:endParaRPr dirty="0"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1"/>
          </p:nvPr>
        </p:nvSpPr>
        <p:spPr>
          <a:xfrm>
            <a:off x="415650" y="1435759"/>
            <a:ext cx="8312700" cy="31077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Code documentation became essential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Breaking problems up into smaller parts - essential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Divide Conquer Glue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But…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Many people ignored the good techniques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Were promoted to management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.. but not for everyone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Women were often better working with clients and asking questions</a:t>
            </a:r>
            <a:endParaRPr dirty="0"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But not allowed</a:t>
            </a:r>
            <a:endParaRPr dirty="0"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Could </a:t>
            </a:r>
            <a:r>
              <a:rPr lang="en" b="1"/>
              <a:t>not</a:t>
            </a:r>
            <a:r>
              <a:rPr lang="en"/>
              <a:t> become management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Software Design Issues</a:t>
            </a:r>
            <a:endParaRPr dirty="0"/>
          </a:p>
        </p:txBody>
      </p:sp>
      <p:sp>
        <p:nvSpPr>
          <p:cNvPr id="218" name="Google Shape;218;p44"/>
          <p:cNvSpPr txBox="1">
            <a:spLocks noGrp="1"/>
          </p:cNvSpPr>
          <p:nvPr>
            <p:ph type="body" idx="1"/>
          </p:nvPr>
        </p:nvSpPr>
        <p:spPr>
          <a:xfrm>
            <a:off x="415650" y="1391849"/>
            <a:ext cx="8312700" cy="3366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Software Engineering?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Methodology for developing Software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Small clearly defined requirements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Well documented code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Team programming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Term was mainly coined (arguments on this)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b="1"/>
              <a:t>Garmisch conference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1968 - sponsored by NATO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No women were included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A simple change in the job description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Programming now includes the term ‘Engineering’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Now we have the </a:t>
            </a:r>
            <a:r>
              <a:rPr lang="en" u="sng"/>
              <a:t>start</a:t>
            </a:r>
            <a:r>
              <a:rPr lang="en"/>
              <a:t> of a gender definition associated to programmers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Focused marketing of personal PC, society influence, bad management, and more kept happening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Today, we have 24% women in the industry, 18% in academia! 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We can do better!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475</Words>
  <Application>Microsoft Macintosh PowerPoint</Application>
  <PresentationFormat>On-screen Show (16:9)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Proxima Nova</vt:lpstr>
      <vt:lpstr>Source Sans Pro</vt:lpstr>
      <vt:lpstr>Simple Light</vt:lpstr>
      <vt:lpstr>Office Theme</vt:lpstr>
      <vt:lpstr>The Revolution of the 60s? </vt:lpstr>
      <vt:lpstr>Why Women Programmers?</vt:lpstr>
      <vt:lpstr>Highlighting Two Pioneers</vt:lpstr>
      <vt:lpstr>Computing Early Issues</vt:lpstr>
      <vt:lpstr>Enter Software Design</vt:lpstr>
      <vt:lpstr>Solution to Software Design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Wells,Gregory</dc:creator>
  <cp:lastModifiedBy>Wiggins,Ellie</cp:lastModifiedBy>
  <cp:revision>3</cp:revision>
  <dcterms:modified xsi:type="dcterms:W3CDTF">2021-08-16T15:07:42Z</dcterms:modified>
</cp:coreProperties>
</file>