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02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c7711d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c7711d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c7711d5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c7711d5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893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Design Thinking Continued and </a:t>
            </a:r>
            <a:br>
              <a:rPr lang="en-US" dirty="0"/>
            </a:br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Defining? </a:t>
            </a:r>
            <a:endParaRPr dirty="0"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628094" y="2487894"/>
            <a:ext cx="7001733" cy="37839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Defining problems is hard!</a:t>
            </a:r>
            <a:endParaRPr dirty="0"/>
          </a:p>
          <a:p>
            <a:pPr lvl="1">
              <a:buChar char="○"/>
            </a:pPr>
            <a:r>
              <a:rPr lang="en"/>
              <a:t>The more iteration and empathize you do - the better!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b="1"/>
              <a:t>Reframe as Questions</a:t>
            </a:r>
            <a:br>
              <a:rPr lang="en"/>
            </a:br>
            <a:endParaRPr dirty="0"/>
          </a:p>
          <a:p>
            <a:pPr marL="0" indent="0">
              <a:buNone/>
            </a:pPr>
            <a:r>
              <a:rPr lang="en"/>
              <a:t>Every Method, Every program, Every loop, You Write</a:t>
            </a:r>
            <a:endParaRPr dirty="0"/>
          </a:p>
          <a:p>
            <a:pPr>
              <a:buChar char="●"/>
            </a:pPr>
            <a:r>
              <a:rPr lang="en" b="1"/>
              <a:t>What is your quest?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know?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need?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can you figure out?</a:t>
            </a:r>
            <a:endParaRPr dirty="0"/>
          </a:p>
        </p:txBody>
      </p:sp>
      <p:pic>
        <p:nvPicPr>
          <p:cNvPr id="225" name="Google Shape;225;p44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Design Thinking</a:t>
            </a:r>
            <a:endParaRPr dirty="0"/>
          </a:p>
        </p:txBody>
      </p:sp>
      <p:pic>
        <p:nvPicPr>
          <p:cNvPr id="232" name="Google Shape;232;p45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2" y="176686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5"/>
          <p:cNvSpPr txBox="1">
            <a:spLocks noGrp="1"/>
          </p:cNvSpPr>
          <p:nvPr>
            <p:ph type="body" idx="1"/>
          </p:nvPr>
        </p:nvSpPr>
        <p:spPr>
          <a:xfrm>
            <a:off x="555334" y="6151993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Applied in multiple industries!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Can even be a way to look at life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BF53-CF05-6742-A2E6-31201857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in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8F2C-BD2B-FA41-8BB6-ED68432D1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64C92-047F-BD49-8194-74482CD2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AEB7-CFE5-5E4B-8114-288109F34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Built into  Python</a:t>
            </a:r>
          </a:p>
          <a:p>
            <a:r>
              <a:rPr lang="en-US" dirty="0"/>
              <a:t>Essentially – specialized list of characters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immutable </a:t>
            </a:r>
          </a:p>
          <a:p>
            <a:r>
              <a:rPr lang="en-US" dirty="0"/>
              <a:t>List functions 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on Strings</a:t>
            </a:r>
          </a:p>
          <a:p>
            <a:pPr lvl="1"/>
            <a:r>
              <a:rPr lang="en-US" dirty="0"/>
              <a:t>Concatenation is common (+)  </a:t>
            </a:r>
          </a:p>
          <a:p>
            <a:pPr lvl="1"/>
            <a:r>
              <a:rPr lang="en-US" dirty="0"/>
              <a:t>str()  - turns numbers to String “types”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5E36-7A1D-0844-A196-1D3F23A43C57}"/>
              </a:ext>
            </a:extLst>
          </p:cNvPr>
          <p:cNvSpPr txBox="1"/>
          <p:nvPr/>
        </p:nvSpPr>
        <p:spPr>
          <a:xfrm>
            <a:off x="7262858" y="1930260"/>
            <a:ext cx="59266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barbarian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barbarian!"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= barbarian[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barbarian[:-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 = barbarian[-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(barb)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barbarian!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09B8-4F95-2141-ADDD-2035F79819E4}"/>
              </a:ext>
            </a:extLst>
          </p:cNvPr>
          <p:cNvSpPr txBox="1"/>
          <p:nvPr/>
        </p:nvSpPr>
        <p:spPr>
          <a:xfrm>
            <a:off x="778934" y="5691912"/>
            <a:ext cx="56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Remember! – Write the indices under the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0387-F686-E446-A9BA-48E132B83FF8}"/>
              </a:ext>
            </a:extLst>
          </p:cNvPr>
          <p:cNvSpPr txBox="1"/>
          <p:nvPr/>
        </p:nvSpPr>
        <p:spPr>
          <a:xfrm>
            <a:off x="2585155" y="6204928"/>
            <a:ext cx="889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0 1 2 3 4</a:t>
            </a:r>
          </a:p>
        </p:txBody>
      </p:sp>
    </p:spTree>
    <p:extLst>
      <p:ext uri="{BB962C8B-B14F-4D97-AF65-F5344CB8AC3E}">
        <p14:creationId xmlns:p14="http://schemas.microsoft.com/office/powerpoint/2010/main" val="15920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5936-9751-C742-8F6C-BCAFDBE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4F2A-25A2-374F-9179-7E17A4F72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37" y="1675083"/>
            <a:ext cx="6558842" cy="4888774"/>
          </a:xfrm>
        </p:spPr>
        <p:txBody>
          <a:bodyPr/>
          <a:lstStyle/>
          <a:p>
            <a:r>
              <a:rPr lang="en-US" dirty="0"/>
              <a:t>replace(old, new)</a:t>
            </a:r>
          </a:p>
          <a:p>
            <a:pPr lvl="1"/>
            <a:r>
              <a:rPr lang="en-US" dirty="0"/>
              <a:t>replace(old, new, count)</a:t>
            </a:r>
          </a:p>
          <a:p>
            <a:r>
              <a:rPr lang="en-US" dirty="0"/>
              <a:t>find(x) </a:t>
            </a:r>
          </a:p>
          <a:p>
            <a:pPr lvl="1"/>
            <a:r>
              <a:rPr lang="en-US" dirty="0"/>
              <a:t>find(x, start)</a:t>
            </a:r>
          </a:p>
          <a:p>
            <a:pPr lvl="1"/>
            <a:r>
              <a:rPr lang="en-US" dirty="0"/>
              <a:t>find(x, start, end)</a:t>
            </a:r>
          </a:p>
          <a:p>
            <a:pPr lvl="1"/>
            <a:r>
              <a:rPr lang="en-US" dirty="0" err="1"/>
              <a:t>rfind</a:t>
            </a:r>
            <a:r>
              <a:rPr lang="en-US" dirty="0"/>
              <a:t>(x)</a:t>
            </a:r>
          </a:p>
          <a:p>
            <a:r>
              <a:rPr lang="en-US" dirty="0"/>
              <a:t>count(x) </a:t>
            </a:r>
          </a:p>
          <a:p>
            <a:r>
              <a:rPr lang="en-US" dirty="0" err="1"/>
              <a:t>isalnum</a:t>
            </a:r>
            <a:r>
              <a:rPr lang="en-US" dirty="0"/>
              <a:t>()  - no specials  or </a:t>
            </a:r>
            <a:r>
              <a:rPr lang="en-US" dirty="0" err="1"/>
              <a:t>puncuation</a:t>
            </a:r>
            <a:endParaRPr lang="en-US" dirty="0"/>
          </a:p>
          <a:p>
            <a:r>
              <a:rPr lang="en-US" dirty="0"/>
              <a:t>lower() – change all to lowercase</a:t>
            </a:r>
          </a:p>
          <a:p>
            <a:r>
              <a:rPr lang="en-US" dirty="0"/>
              <a:t>upper() – change all to uppercase</a:t>
            </a:r>
          </a:p>
          <a:p>
            <a:r>
              <a:rPr lang="en-US" dirty="0"/>
              <a:t>strip() – remove training and leading spaces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2943-EF66-6848-8EA9-A601B82ECB82}"/>
              </a:ext>
            </a:extLst>
          </p:cNvPr>
          <p:cNvSpPr txBox="1">
            <a:spLocks/>
          </p:cNvSpPr>
          <p:nvPr/>
        </p:nvSpPr>
        <p:spPr>
          <a:xfrm>
            <a:off x="7236179" y="1463722"/>
            <a:ext cx="5953346" cy="231659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Conditional Operators and Strings</a:t>
            </a:r>
          </a:p>
          <a:p>
            <a:r>
              <a:rPr lang="en-US" dirty="0"/>
              <a:t>== - both are equal –  including case</a:t>
            </a:r>
          </a:p>
          <a:p>
            <a:r>
              <a:rPr lang="en-US" dirty="0"/>
              <a:t>&gt; - letter by letter comparison</a:t>
            </a:r>
          </a:p>
          <a:p>
            <a:r>
              <a:rPr lang="en-US" dirty="0"/>
              <a:t>string </a:t>
            </a:r>
            <a:r>
              <a:rPr lang="en-US" b="1" dirty="0"/>
              <a:t>in</a:t>
            </a:r>
            <a:r>
              <a:rPr lang="en-US" dirty="0"/>
              <a:t> string – in operator </a:t>
            </a:r>
          </a:p>
          <a:p>
            <a:pPr lvl="1"/>
            <a:r>
              <a:rPr lang="en-US" dirty="0"/>
              <a:t>works with lists/tuples </a:t>
            </a:r>
          </a:p>
        </p:txBody>
      </p:sp>
    </p:spTree>
    <p:extLst>
      <p:ext uri="{BB962C8B-B14F-4D97-AF65-F5344CB8AC3E}">
        <p14:creationId xmlns:p14="http://schemas.microsoft.com/office/powerpoint/2010/main" val="3163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5CF0-9101-7D43-8C16-076756E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and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43-D0B8-A843-938C-F96512E15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Programmers look for patterns</a:t>
            </a:r>
          </a:p>
          <a:p>
            <a:r>
              <a:rPr lang="en-US" dirty="0"/>
              <a:t>Strings often have patterns </a:t>
            </a:r>
          </a:p>
          <a:p>
            <a:pPr lvl="1"/>
            <a:r>
              <a:rPr lang="en-US" dirty="0"/>
              <a:t>Exploit the patterns!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71E27-F089-8148-854E-F9119739CB56}"/>
              </a:ext>
            </a:extLst>
          </p:cNvPr>
          <p:cNvSpPr txBox="1"/>
          <p:nvPr/>
        </p:nvSpPr>
        <p:spPr>
          <a:xfrm>
            <a:off x="628072" y="3038755"/>
            <a:ext cx="1124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sample=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"Field </a:t>
            </a:r>
            <a:r>
              <a:rPr lang="en-US" sz="18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One:pH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=7.2,P2O5=23,K20=5,Ca=40,S=30,Lat=40.5853°N,Lon=105.0844°W;Field Two:K20=6,P2O5=23,pH=7.1,Ca=41,S=30,Lat=40.5852°N,Lon=106.0844°W"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8ADBA-0EE2-CB4A-B077-1BD76FEDBAE2}"/>
              </a:ext>
            </a:extLst>
          </p:cNvPr>
          <p:cNvSpPr txBox="1"/>
          <p:nvPr/>
        </p:nvSpPr>
        <p:spPr>
          <a:xfrm>
            <a:off x="628072" y="3769884"/>
            <a:ext cx="609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8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9BFC6-42E5-2644-BE8A-ADF74DF09C67}"/>
              </a:ext>
            </a:extLst>
          </p:cNvPr>
          <p:cNvSpPr txBox="1"/>
          <p:nvPr/>
        </p:nvSpPr>
        <p:spPr>
          <a:xfrm>
            <a:off x="619478" y="5187638"/>
            <a:ext cx="609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14:cNvPr>
              <p14:cNvContentPartPr/>
              <p14:nvPr/>
            </p14:nvContentPartPr>
            <p14:xfrm>
              <a:off x="7522180" y="44449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180" y="44363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1B0109B-0CED-764C-AD84-E0561AD1EB48}"/>
              </a:ext>
            </a:extLst>
          </p:cNvPr>
          <p:cNvSpPr txBox="1"/>
          <p:nvPr/>
        </p:nvSpPr>
        <p:spPr>
          <a:xfrm>
            <a:off x="7099302" y="3759201"/>
            <a:ext cx="651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40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21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DB4-EFD8-4C4F-B554-9867192F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4B93-29DC-2E47-904F-29D20F25F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290625" cy="2810898"/>
          </a:xfrm>
        </p:spPr>
        <p:txBody>
          <a:bodyPr/>
          <a:lstStyle/>
          <a:p>
            <a:r>
              <a:rPr lang="en-US" dirty="0"/>
              <a:t>split – converts a string into list of strings</a:t>
            </a:r>
          </a:p>
          <a:p>
            <a:pPr lvl="1"/>
            <a:r>
              <a:rPr lang="en-US" dirty="0"/>
              <a:t>split on the string passed into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"skeleton,13,12,20"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.split(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['skeleton', '13', '12', '20’]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join – builds a single string from a list of items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 =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.join(csv)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skeleton;13;12;20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335-C09F-804B-985F-C408E63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B907-846C-0E47-BEF5-E9EC09A84BCE}"/>
              </a:ext>
            </a:extLst>
          </p:cNvPr>
          <p:cNvSpPr txBox="1"/>
          <p:nvPr/>
        </p:nvSpPr>
        <p:spPr>
          <a:xfrm>
            <a:off x="628072" y="1355497"/>
            <a:ext cx="125614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(analysis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start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(element)) +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analysis[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elements):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{:&lt;23}|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(field[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:field.find(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  {:&lt;10}{:&gt;10} 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run_analysis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response =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"Run report (full or individual  elements by comma)? 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).strip()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elements = 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"K20"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"P2O5"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"Mg"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"full"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elements))</a:t>
            </a:r>
          </a:p>
        </p:txBody>
      </p:sp>
    </p:spTree>
    <p:extLst>
      <p:ext uri="{BB962C8B-B14F-4D97-AF65-F5344CB8AC3E}">
        <p14:creationId xmlns:p14="http://schemas.microsoft.com/office/powerpoint/2010/main" val="1456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670</TotalTime>
  <Words>865</Words>
  <Application>Microsoft Macintosh PowerPoint</Application>
  <PresentationFormat>Custom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Defining? </vt:lpstr>
      <vt:lpstr>Design Thinking</vt:lpstr>
      <vt:lpstr>Slides in progress</vt:lpstr>
      <vt:lpstr>Recap - Strings</vt:lpstr>
      <vt:lpstr>String Methods</vt:lpstr>
      <vt:lpstr>Find – and Patterns</vt:lpstr>
      <vt:lpstr>Split and Join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2021-07-14T18:50:26Z</dcterms:created>
  <dcterms:modified xsi:type="dcterms:W3CDTF">2021-09-15T21:05:50Z</dcterms:modified>
</cp:coreProperties>
</file>