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0" r:id="rId4"/>
    <p:sldId id="275" r:id="rId5"/>
    <p:sldId id="267" r:id="rId6"/>
    <p:sldId id="268" r:id="rId7"/>
    <p:sldId id="259" r:id="rId8"/>
    <p:sldId id="269" r:id="rId9"/>
    <p:sldId id="271" r:id="rId10"/>
    <p:sldId id="272" r:id="rId11"/>
    <p:sldId id="273" r:id="rId12"/>
    <p:sldId id="274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5994" autoAdjust="0"/>
  </p:normalViewPr>
  <p:slideViewPr>
    <p:cSldViewPr snapToGrid="0" snapToObjects="1">
      <p:cViewPr varScale="1">
        <p:scale>
          <a:sx n="87" d="100"/>
          <a:sy n="87" d="100"/>
        </p:scale>
        <p:origin x="522" y="10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research_and_citation/ieee_style/ieee_overview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Research, Logic, Conditionals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0F837-3458-D44B-A907-7FE8B69C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 / Follow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7D6A-00E7-624E-B4D8-81F5C67D0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64538"/>
          </a:xfrm>
        </p:spPr>
        <p:txBody>
          <a:bodyPr/>
          <a:lstStyle/>
          <a:p>
            <a:r>
              <a:rPr lang="en-US" dirty="0"/>
              <a:t>Write a code that</a:t>
            </a:r>
          </a:p>
          <a:p>
            <a:pPr lvl="1"/>
            <a:r>
              <a:rPr lang="en-US" dirty="0"/>
              <a:t>takes two parameters from the client</a:t>
            </a:r>
          </a:p>
          <a:p>
            <a:pPr lvl="2"/>
            <a:r>
              <a:rPr lang="en-US" dirty="0"/>
              <a:t>a name, and then number</a:t>
            </a:r>
          </a:p>
          <a:p>
            <a:pPr lvl="1"/>
            <a:r>
              <a:rPr lang="en-US" dirty="0"/>
              <a:t>It then prints out the name and number separated by a comma</a:t>
            </a:r>
          </a:p>
          <a:p>
            <a:pPr lvl="1"/>
            <a:r>
              <a:rPr lang="en-US" dirty="0"/>
              <a:t>The number should only have at most two decimal places. </a:t>
            </a:r>
          </a:p>
          <a:p>
            <a:pPr lvl="2"/>
            <a:r>
              <a:rPr lang="en-US" dirty="0"/>
              <a:t>Example Output</a:t>
            </a:r>
          </a:p>
          <a:p>
            <a:pPr lvl="3"/>
            <a:r>
              <a:rPr lang="en-US" dirty="0"/>
              <a:t>Amy Pond,12.2</a:t>
            </a:r>
          </a:p>
          <a:p>
            <a:pPr lvl="3"/>
            <a:r>
              <a:rPr lang="en-US" dirty="0"/>
              <a:t>Rory Williams,14.22</a:t>
            </a:r>
          </a:p>
          <a:p>
            <a:pPr lvl="3"/>
            <a:r>
              <a:rPr lang="en-US" dirty="0"/>
              <a:t>Clara Osborn,100.12</a:t>
            </a:r>
          </a:p>
        </p:txBody>
      </p:sp>
    </p:spTree>
    <p:extLst>
      <p:ext uri="{BB962C8B-B14F-4D97-AF65-F5344CB8AC3E}">
        <p14:creationId xmlns:p14="http://schemas.microsoft.com/office/powerpoint/2010/main" val="336917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E886-033D-F743-8519-0C0DCF5D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DCF6-38A7-1346-B204-825F12452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02654"/>
          </a:xfrm>
        </p:spPr>
        <p:txBody>
          <a:bodyPr/>
          <a:lstStyle/>
          <a:p>
            <a:r>
              <a:rPr lang="en-US" dirty="0"/>
              <a:t>Take the same code, and break it  up into two functions</a:t>
            </a:r>
          </a:p>
          <a:p>
            <a:r>
              <a:rPr lang="en-US" dirty="0"/>
              <a:t>One function just handles the formatting of the name number</a:t>
            </a:r>
          </a:p>
          <a:p>
            <a:pPr lvl="1"/>
            <a:r>
              <a:rPr lang="en-US" dirty="0"/>
              <a:t>hint: it should take in two parameters and return a string</a:t>
            </a:r>
          </a:p>
          <a:p>
            <a:r>
              <a:rPr lang="en-US" dirty="0"/>
              <a:t>The second function handles the client input, and printing to the screen </a:t>
            </a:r>
          </a:p>
          <a:p>
            <a:pPr lvl="1"/>
            <a:r>
              <a:rPr lang="en-US" dirty="0"/>
              <a:t>Hint: it will call your first function</a:t>
            </a:r>
          </a:p>
        </p:txBody>
      </p:sp>
    </p:spTree>
    <p:extLst>
      <p:ext uri="{BB962C8B-B14F-4D97-AF65-F5344CB8AC3E}">
        <p14:creationId xmlns:p14="http://schemas.microsoft.com/office/powerpoint/2010/main" val="189314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AA7F-F9E1-654B-A152-9FC6FC40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Practice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ADF6-7EE7-2040-907D-FBFF58B2F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02654"/>
          </a:xfrm>
        </p:spPr>
        <p:txBody>
          <a:bodyPr/>
          <a:lstStyle/>
          <a:p>
            <a:r>
              <a:rPr lang="en-US" dirty="0"/>
              <a:t>Work on a lab at your table. </a:t>
            </a:r>
          </a:p>
          <a:p>
            <a:r>
              <a:rPr lang="en-US" dirty="0"/>
              <a:t>You may discuss with others </a:t>
            </a:r>
          </a:p>
          <a:p>
            <a:pPr lvl="1"/>
            <a:r>
              <a:rPr lang="en-US" dirty="0"/>
              <a:t>but you may not share code</a:t>
            </a:r>
          </a:p>
          <a:p>
            <a:r>
              <a:rPr lang="en-US" dirty="0"/>
              <a:t>Feel free to ask questions</a:t>
            </a:r>
          </a:p>
          <a:p>
            <a:pPr lvl="1"/>
            <a:r>
              <a:rPr lang="en-US" dirty="0"/>
              <a:t>I will go over parts as asked</a:t>
            </a:r>
          </a:p>
        </p:txBody>
      </p:sp>
    </p:spTree>
    <p:extLst>
      <p:ext uri="{BB962C8B-B14F-4D97-AF65-F5344CB8AC3E}">
        <p14:creationId xmlns:p14="http://schemas.microsoft.com/office/powerpoint/2010/main" val="420826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880C-88AC-7A46-8641-365AB8967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47289" cy="4137799"/>
          </a:xfrm>
        </p:spPr>
        <p:txBody>
          <a:bodyPr/>
          <a:lstStyle/>
          <a:p>
            <a:pPr marL="699614" lvl="1" indent="0">
              <a:buNone/>
            </a:pPr>
            <a:r>
              <a:rPr lang="en-US" dirty="0"/>
              <a:t>Your Paper is </a:t>
            </a:r>
            <a:r>
              <a:rPr lang="en-US" b="1" dirty="0"/>
              <a:t>DUE </a:t>
            </a:r>
            <a:r>
              <a:rPr lang="en-US" dirty="0"/>
              <a:t> Thursday </a:t>
            </a:r>
          </a:p>
          <a:p>
            <a:pPr marL="699614" lvl="1" indent="0">
              <a:buNone/>
            </a:pPr>
            <a:r>
              <a:rPr lang="en-US" dirty="0"/>
              <a:t>Late window until Sunday (hard cutoff)  </a:t>
            </a:r>
          </a:p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Help session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help session team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6784622" y="598311"/>
            <a:ext cx="640490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explain how to make PB&amp;J Sandwich. How many steps does it take? Did you really include all steps?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CB613-EBA6-4359-A445-864A318E088C}"/>
              </a:ext>
            </a:extLst>
          </p:cNvPr>
          <p:cNvSpPr txBox="1"/>
          <p:nvPr/>
        </p:nvSpPr>
        <p:spPr>
          <a:xfrm>
            <a:off x="8075364" y="6616455"/>
            <a:ext cx="5668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2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 – Presentation: Tech Interviews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3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ACM-W – Career Fair Prep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1C1-6C62-364F-8564-3853A1FF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5B54-2238-6B44-92D9-4148B12D8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453924"/>
          </a:xfrm>
        </p:spPr>
        <p:txBody>
          <a:bodyPr/>
          <a:lstStyle/>
          <a:p>
            <a:r>
              <a:rPr lang="en-US" dirty="0"/>
              <a:t>Who did you interview for the paper?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What are some commonalities between the interviews at your table?</a:t>
            </a:r>
          </a:p>
        </p:txBody>
      </p:sp>
    </p:spTree>
    <p:extLst>
      <p:ext uri="{BB962C8B-B14F-4D97-AF65-F5344CB8AC3E}">
        <p14:creationId xmlns:p14="http://schemas.microsoft.com/office/powerpoint/2010/main" val="343321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1C1-6C62-364F-8564-3853A1FF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5B54-2238-6B44-92D9-4148B12D8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453924"/>
          </a:xfrm>
        </p:spPr>
        <p:txBody>
          <a:bodyPr/>
          <a:lstStyle/>
          <a:p>
            <a:r>
              <a:rPr lang="en-US" dirty="0"/>
              <a:t>What topics did you pick? What was the inspiration for it? 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What are some commonalities between the interviews at your table?</a:t>
            </a:r>
          </a:p>
        </p:txBody>
      </p:sp>
    </p:spTree>
    <p:extLst>
      <p:ext uri="{BB962C8B-B14F-4D97-AF65-F5344CB8AC3E}">
        <p14:creationId xmlns:p14="http://schemas.microsoft.com/office/powerpoint/2010/main" val="21879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9D6A-04E8-1743-9CDF-E8FA80C1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E146B-9D1B-CA43-81BC-F5C79A2C2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69403"/>
            <a:ext cx="12561453" cy="1716432"/>
          </a:xfrm>
        </p:spPr>
        <p:txBody>
          <a:bodyPr/>
          <a:lstStyle/>
          <a:p>
            <a:r>
              <a:rPr lang="en-US" dirty="0"/>
              <a:t>Your first paper, is due this module! </a:t>
            </a:r>
          </a:p>
          <a:p>
            <a:pPr lvl="1"/>
            <a:r>
              <a:rPr lang="en-US" dirty="0"/>
              <a:t>Hopefully, you already started!</a:t>
            </a:r>
          </a:p>
          <a:p>
            <a:r>
              <a:rPr lang="en-US" dirty="0"/>
              <a:t>Follow the Rubric: (in canvas)</a:t>
            </a:r>
          </a:p>
          <a:p>
            <a:pPr lvl="1"/>
            <a:r>
              <a:rPr lang="en-US" dirty="0"/>
              <a:t>Most common mistake: not using references!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07E14-252C-1843-AB95-A11F4F38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869" y="2825219"/>
            <a:ext cx="6594046" cy="38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846F-8AE1-5747-A2A6-02BB1AA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F41E-67AC-2048-BF71-0ED91D60F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068054"/>
          </a:xfrm>
        </p:spPr>
        <p:txBody>
          <a:bodyPr/>
          <a:lstStyle/>
          <a:p>
            <a:r>
              <a:rPr lang="en-US" dirty="0"/>
              <a:t>Every Learning Outcome In Rubric</a:t>
            </a:r>
          </a:p>
          <a:p>
            <a:pPr lvl="1"/>
            <a:r>
              <a:rPr lang="en-US" dirty="0"/>
              <a:t>Scored between 1-4</a:t>
            </a:r>
          </a:p>
          <a:p>
            <a:pPr lvl="1"/>
            <a:r>
              <a:rPr lang="en-US" dirty="0"/>
              <a:t>0 if you skip that learning outcome completely</a:t>
            </a:r>
          </a:p>
          <a:p>
            <a:r>
              <a:rPr lang="en-US" dirty="0"/>
              <a:t>Final grade for paper 1-4</a:t>
            </a:r>
          </a:p>
          <a:p>
            <a:pPr lvl="1"/>
            <a:r>
              <a:rPr lang="en-US" dirty="0"/>
              <a:t>Based on most scores you have (rounded up)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4, 4, 3, 3 = 4 for the paper</a:t>
            </a:r>
          </a:p>
          <a:p>
            <a:pPr lvl="2"/>
            <a:r>
              <a:rPr lang="en-US" dirty="0"/>
              <a:t>4, 3, 3, 2 = 3 for the paper</a:t>
            </a:r>
          </a:p>
          <a:p>
            <a:pPr lvl="1"/>
            <a:r>
              <a:rPr lang="en-US" dirty="0"/>
              <a:t>Exception:</a:t>
            </a:r>
          </a:p>
          <a:p>
            <a:pPr lvl="2"/>
            <a:r>
              <a:rPr lang="en-US" dirty="0"/>
              <a:t>If you score a 1 or 2 in any category, you may not score a 4 for the total!</a:t>
            </a:r>
          </a:p>
          <a:p>
            <a:pPr lvl="1"/>
            <a:r>
              <a:rPr lang="en-US" dirty="0"/>
              <a:t>Submitting a blank page, will grant you a 0</a:t>
            </a:r>
          </a:p>
          <a:p>
            <a:pPr lvl="2"/>
            <a:r>
              <a:rPr lang="en-US" dirty="0"/>
              <a:t>But allowed, if you want to ‘skip’ the paper</a:t>
            </a:r>
          </a:p>
          <a:p>
            <a:pPr lvl="2"/>
            <a:r>
              <a:rPr lang="en-US" dirty="0"/>
              <a:t>Don’t skip it! (Will seriously damage your grade) </a:t>
            </a:r>
          </a:p>
        </p:txBody>
      </p:sp>
    </p:spTree>
    <p:extLst>
      <p:ext uri="{BB962C8B-B14F-4D97-AF65-F5344CB8AC3E}">
        <p14:creationId xmlns:p14="http://schemas.microsoft.com/office/powerpoint/2010/main" val="20008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1DF8-521F-C94E-B77C-B984ACB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Resubmitting?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7357-1DC6-6748-8CC4-91B57DCAD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198743"/>
          </a:xfrm>
        </p:spPr>
        <p:txBody>
          <a:bodyPr/>
          <a:lstStyle/>
          <a:p>
            <a:r>
              <a:rPr lang="en-US" dirty="0"/>
              <a:t>You must meet with the instructor or TA – first</a:t>
            </a:r>
          </a:p>
          <a:p>
            <a:pPr lvl="1"/>
            <a:r>
              <a:rPr lang="en-US" dirty="0"/>
              <a:t>They will then regrade your new submission</a:t>
            </a:r>
          </a:p>
          <a:p>
            <a:r>
              <a:rPr lang="en-US" dirty="0"/>
              <a:t>If you score a 1 or 2 on the final paper score (not just a single category)</a:t>
            </a:r>
          </a:p>
          <a:p>
            <a:pPr lvl="1"/>
            <a:r>
              <a:rPr lang="en-US" dirty="0"/>
              <a:t>you will automatically be asked to re-submit</a:t>
            </a:r>
          </a:p>
          <a:p>
            <a:r>
              <a:rPr lang="en-US" dirty="0"/>
              <a:t>The goal is for you to do it correctly, more than just doing it! </a:t>
            </a:r>
          </a:p>
        </p:txBody>
      </p:sp>
    </p:spTree>
    <p:extLst>
      <p:ext uri="{BB962C8B-B14F-4D97-AF65-F5344CB8AC3E}">
        <p14:creationId xmlns:p14="http://schemas.microsoft.com/office/powerpoint/2010/main" val="36894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FA9A-45E6-C442-8CBE-0213CB1B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1DE-E740-D84A-80C7-B8740AFDE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181996"/>
          </a:xfrm>
        </p:spPr>
        <p:txBody>
          <a:bodyPr/>
          <a:lstStyle/>
          <a:p>
            <a:r>
              <a:rPr lang="en-US" dirty="0"/>
              <a:t>What type of format?</a:t>
            </a:r>
          </a:p>
          <a:p>
            <a:pPr lvl="1"/>
            <a:r>
              <a:rPr lang="en-US" dirty="0"/>
              <a:t>You can follow any style you want</a:t>
            </a:r>
          </a:p>
          <a:p>
            <a:pPr lvl="2"/>
            <a:r>
              <a:rPr lang="en-US" dirty="0"/>
              <a:t>but you must follow a style </a:t>
            </a:r>
          </a:p>
          <a:p>
            <a:pPr lvl="1"/>
            <a:r>
              <a:rPr lang="en-US" dirty="0"/>
              <a:t>Recommended Style: </a:t>
            </a:r>
          </a:p>
          <a:p>
            <a:pPr lvl="2"/>
            <a:r>
              <a:rPr lang="en-US" dirty="0"/>
              <a:t>ACM/IEEE Style Guidelines</a:t>
            </a:r>
          </a:p>
          <a:p>
            <a:pPr lvl="2"/>
            <a:r>
              <a:rPr lang="en-US" u="sng" dirty="0">
                <a:hlinkClick r:id="rId2" tooltip=" (opens in a new window)"/>
              </a:rPr>
              <a:t>IEEE Overview - Purdue Online Writing Lab</a:t>
            </a:r>
            <a:endParaRPr lang="en-US" u="sng" dirty="0"/>
          </a:p>
          <a:p>
            <a:pPr lvl="2"/>
            <a:r>
              <a:rPr lang="en-US" dirty="0"/>
              <a:t>Includes simple intext and biographical citations</a:t>
            </a:r>
          </a:p>
          <a:p>
            <a:pPr lvl="2"/>
            <a:r>
              <a:rPr lang="en-US" dirty="0"/>
              <a:t>Very commonly used in tech industries  - </a:t>
            </a:r>
            <a:r>
              <a:rPr lang="en-US" u="sng" dirty="0"/>
              <a:t>we modify it slightly, still keep double spacing, and font sizing</a:t>
            </a:r>
          </a:p>
          <a:p>
            <a:r>
              <a:rPr lang="en-US" dirty="0"/>
              <a:t>Minimum number of pages?</a:t>
            </a:r>
          </a:p>
          <a:p>
            <a:pPr lvl="1"/>
            <a:r>
              <a:rPr lang="en-US" dirty="0"/>
              <a:t>We don’t have a minimum, only a maximum / stop reading page</a:t>
            </a:r>
          </a:p>
          <a:p>
            <a:pPr lvl="1"/>
            <a:r>
              <a:rPr lang="en-US" dirty="0"/>
              <a:t>Most people it will take a couple pages</a:t>
            </a:r>
          </a:p>
          <a:p>
            <a:r>
              <a:rPr lang="en-US" dirty="0"/>
              <a:t>Accommodations Window</a:t>
            </a:r>
          </a:p>
          <a:p>
            <a:pPr lvl="1"/>
            <a:r>
              <a:rPr lang="en-US" dirty="0"/>
              <a:t>Max of 3 days. We need to be strict, or won’t have time to grade them all</a:t>
            </a:r>
          </a:p>
        </p:txBody>
      </p:sp>
    </p:spTree>
    <p:extLst>
      <p:ext uri="{BB962C8B-B14F-4D97-AF65-F5344CB8AC3E}">
        <p14:creationId xmlns:p14="http://schemas.microsoft.com/office/powerpoint/2010/main" val="13820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169-6657-BE45-83F8-7F508295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D6FC-E172-E842-8ECB-04FB28657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2251</TotalTime>
  <Words>657</Words>
  <Application>Microsoft Office PowerPoint</Application>
  <PresentationFormat>Custom</PresentationFormat>
  <Paragraphs>86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Announcements </vt:lpstr>
      <vt:lpstr>Discussion</vt:lpstr>
      <vt:lpstr>Discussion</vt:lpstr>
      <vt:lpstr>A Couple Reminders</vt:lpstr>
      <vt:lpstr>Grading</vt:lpstr>
      <vt:lpstr>Resubmitting?</vt:lpstr>
      <vt:lpstr>FAQ</vt:lpstr>
      <vt:lpstr>Practice Problems</vt:lpstr>
      <vt:lpstr>Coding Practice / Follow Along</vt:lpstr>
      <vt:lpstr>Practice Two</vt:lpstr>
      <vt:lpstr>Lab Practice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2021-07-08T03:08:48Z</dcterms:created>
  <dcterms:modified xsi:type="dcterms:W3CDTF">2022-01-30T18:04:32Z</dcterms:modified>
</cp:coreProperties>
</file>