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5"/>
  </p:notesMasterIdLst>
  <p:sldIdLst>
    <p:sldId id="256" r:id="rId6"/>
    <p:sldId id="268" r:id="rId7"/>
    <p:sldId id="288" r:id="rId8"/>
    <p:sldId id="291" r:id="rId9"/>
    <p:sldId id="289" r:id="rId10"/>
    <p:sldId id="290" r:id="rId11"/>
    <p:sldId id="292" r:id="rId12"/>
    <p:sldId id="299" r:id="rId13"/>
    <p:sldId id="30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A192D-E217-4164-97C0-EE4A75DF9C7B}" v="12" dt="2022-09-22T23:29:42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057A192D-E217-4164-97C0-EE4A75DF9C7B}"/>
    <pc:docChg chg="undo custSel addSld delSld modSld">
      <pc:chgData name="Moraes,Marcia" userId="c9c67e8a-58e2-4733-9a1c-5d44fec4775b" providerId="ADAL" clId="{057A192D-E217-4164-97C0-EE4A75DF9C7B}" dt="2022-09-22T23:31:58.003" v="1673"/>
      <pc:docMkLst>
        <pc:docMk/>
      </pc:docMkLst>
      <pc:sldChg chg="modSp mod">
        <pc:chgData name="Moraes,Marcia" userId="c9c67e8a-58e2-4733-9a1c-5d44fec4775b" providerId="ADAL" clId="{057A192D-E217-4164-97C0-EE4A75DF9C7B}" dt="2022-09-22T22:28:25.128" v="15" actId="20577"/>
        <pc:sldMkLst>
          <pc:docMk/>
          <pc:sldMk cId="0" sldId="256"/>
        </pc:sldMkLst>
        <pc:spChg chg="mod">
          <ac:chgData name="Moraes,Marcia" userId="c9c67e8a-58e2-4733-9a1c-5d44fec4775b" providerId="ADAL" clId="{057A192D-E217-4164-97C0-EE4A75DF9C7B}" dt="2022-09-22T22:28:25.128" v="15" actId="20577"/>
          <ac:spMkLst>
            <pc:docMk/>
            <pc:sldMk cId="0" sldId="256"/>
            <ac:spMk id="185" creationId="{00000000-0000-0000-0000-000000000000}"/>
          </ac:spMkLst>
        </pc:spChg>
      </pc:sldChg>
      <pc:sldChg chg="addSp delSp modSp mod">
        <pc:chgData name="Moraes,Marcia" userId="c9c67e8a-58e2-4733-9a1c-5d44fec4775b" providerId="ADAL" clId="{057A192D-E217-4164-97C0-EE4A75DF9C7B}" dt="2022-09-22T22:31:20.548" v="52" actId="14100"/>
        <pc:sldMkLst>
          <pc:docMk/>
          <pc:sldMk cId="2954226462" sldId="268"/>
        </pc:sldMkLst>
        <pc:spChg chg="mod">
          <ac:chgData name="Moraes,Marcia" userId="c9c67e8a-58e2-4733-9a1c-5d44fec4775b" providerId="ADAL" clId="{057A192D-E217-4164-97C0-EE4A75DF9C7B}" dt="2022-09-22T22:29:39.343" v="49" actId="20577"/>
          <ac:spMkLst>
            <pc:docMk/>
            <pc:sldMk cId="2954226462" sldId="268"/>
            <ac:spMk id="7" creationId="{F1F79DD2-1F3F-234C-A44A-3A87D436D29A}"/>
          </ac:spMkLst>
        </pc:spChg>
        <pc:picChg chg="add mod">
          <ac:chgData name="Moraes,Marcia" userId="c9c67e8a-58e2-4733-9a1c-5d44fec4775b" providerId="ADAL" clId="{057A192D-E217-4164-97C0-EE4A75DF9C7B}" dt="2022-09-22T22:31:20.548" v="52" actId="14100"/>
          <ac:picMkLst>
            <pc:docMk/>
            <pc:sldMk cId="2954226462" sldId="268"/>
            <ac:picMk id="1026" creationId="{D4B45D9E-A747-4DDA-B821-5624463E5D35}"/>
          </ac:picMkLst>
        </pc:picChg>
        <pc:picChg chg="del">
          <ac:chgData name="Moraes,Marcia" userId="c9c67e8a-58e2-4733-9a1c-5d44fec4775b" providerId="ADAL" clId="{057A192D-E217-4164-97C0-EE4A75DF9C7B}" dt="2022-09-22T22:29:34.104" v="47" actId="478"/>
          <ac:picMkLst>
            <pc:docMk/>
            <pc:sldMk cId="2954226462" sldId="268"/>
            <ac:picMk id="1030" creationId="{83D0F5CD-1EEC-604C-481A-8DF8AE1231FF}"/>
          </ac:picMkLst>
        </pc:picChg>
      </pc:sldChg>
      <pc:sldChg chg="addSp delSp modSp mod delAnim modAnim">
        <pc:chgData name="Moraes,Marcia" userId="c9c67e8a-58e2-4733-9a1c-5d44fec4775b" providerId="ADAL" clId="{057A192D-E217-4164-97C0-EE4A75DF9C7B}" dt="2022-09-22T22:46:11.751" v="338"/>
        <pc:sldMkLst>
          <pc:docMk/>
          <pc:sldMk cId="1172125351" sldId="288"/>
        </pc:sldMkLst>
        <pc:spChg chg="mod">
          <ac:chgData name="Moraes,Marcia" userId="c9c67e8a-58e2-4733-9a1c-5d44fec4775b" providerId="ADAL" clId="{057A192D-E217-4164-97C0-EE4A75DF9C7B}" dt="2022-09-22T22:42:42.147" v="189" actId="1076"/>
          <ac:spMkLst>
            <pc:docMk/>
            <pc:sldMk cId="1172125351" sldId="288"/>
            <ac:spMk id="2" creationId="{6302E6FC-80C8-2F4C-A9F0-9B205434775A}"/>
          </ac:spMkLst>
        </pc:spChg>
        <pc:spChg chg="del">
          <ac:chgData name="Moraes,Marcia" userId="c9c67e8a-58e2-4733-9a1c-5d44fec4775b" providerId="ADAL" clId="{057A192D-E217-4164-97C0-EE4A75DF9C7B}" dt="2022-09-22T22:33:40.546" v="71" actId="478"/>
          <ac:spMkLst>
            <pc:docMk/>
            <pc:sldMk cId="1172125351" sldId="288"/>
            <ac:spMk id="3" creationId="{93E01694-2C32-BA4D-B6F8-4BE99716E841}"/>
          </ac:spMkLst>
        </pc:spChg>
        <pc:spChg chg="add mod">
          <ac:chgData name="Moraes,Marcia" userId="c9c67e8a-58e2-4733-9a1c-5d44fec4775b" providerId="ADAL" clId="{057A192D-E217-4164-97C0-EE4A75DF9C7B}" dt="2022-09-22T22:42:44.387" v="190" actId="1076"/>
          <ac:spMkLst>
            <pc:docMk/>
            <pc:sldMk cId="1172125351" sldId="288"/>
            <ac:spMk id="5" creationId="{1BFDE030-0ACD-16BE-CEF1-5F14C2BCFAF1}"/>
          </ac:spMkLst>
        </pc:spChg>
        <pc:spChg chg="add del">
          <ac:chgData name="Moraes,Marcia" userId="c9c67e8a-58e2-4733-9a1c-5d44fec4775b" providerId="ADAL" clId="{057A192D-E217-4164-97C0-EE4A75DF9C7B}" dt="2022-09-22T22:43:21.920" v="192" actId="478"/>
          <ac:spMkLst>
            <pc:docMk/>
            <pc:sldMk cId="1172125351" sldId="288"/>
            <ac:spMk id="6" creationId="{B574A494-F3B8-62A1-41DC-815C440F6AB6}"/>
          </ac:spMkLst>
        </pc:spChg>
        <pc:spChg chg="del">
          <ac:chgData name="Moraes,Marcia" userId="c9c67e8a-58e2-4733-9a1c-5d44fec4775b" providerId="ADAL" clId="{057A192D-E217-4164-97C0-EE4A75DF9C7B}" dt="2022-09-22T22:33:41.762" v="72" actId="478"/>
          <ac:spMkLst>
            <pc:docMk/>
            <pc:sldMk cId="1172125351" sldId="288"/>
            <ac:spMk id="7" creationId="{569BB329-A367-11F4-C3C7-96CEB776D7D7}"/>
          </ac:spMkLst>
        </pc:spChg>
        <pc:spChg chg="del">
          <ac:chgData name="Moraes,Marcia" userId="c9c67e8a-58e2-4733-9a1c-5d44fec4775b" providerId="ADAL" clId="{057A192D-E217-4164-97C0-EE4A75DF9C7B}" dt="2022-09-22T22:33:43.038" v="73" actId="478"/>
          <ac:spMkLst>
            <pc:docMk/>
            <pc:sldMk cId="1172125351" sldId="288"/>
            <ac:spMk id="8" creationId="{5F11F223-925B-47EE-3816-92E6F40C4460}"/>
          </ac:spMkLst>
        </pc:spChg>
        <pc:spChg chg="del">
          <ac:chgData name="Moraes,Marcia" userId="c9c67e8a-58e2-4733-9a1c-5d44fec4775b" providerId="ADAL" clId="{057A192D-E217-4164-97C0-EE4A75DF9C7B}" dt="2022-09-22T22:33:44.085" v="74" actId="478"/>
          <ac:spMkLst>
            <pc:docMk/>
            <pc:sldMk cId="1172125351" sldId="288"/>
            <ac:spMk id="9" creationId="{19568FDC-A5D1-04D0-825E-F9347122D6CF}"/>
          </ac:spMkLst>
        </pc:spChg>
        <pc:spChg chg="add">
          <ac:chgData name="Moraes,Marcia" userId="c9c67e8a-58e2-4733-9a1c-5d44fec4775b" providerId="ADAL" clId="{057A192D-E217-4164-97C0-EE4A75DF9C7B}" dt="2022-09-22T22:43:30.419" v="193" actId="11529"/>
          <ac:spMkLst>
            <pc:docMk/>
            <pc:sldMk cId="1172125351" sldId="288"/>
            <ac:spMk id="10" creationId="{7AED4DC1-F798-9EA2-E1D0-867A50BB2144}"/>
          </ac:spMkLst>
        </pc:spChg>
        <pc:spChg chg="add mod">
          <ac:chgData name="Moraes,Marcia" userId="c9c67e8a-58e2-4733-9a1c-5d44fec4775b" providerId="ADAL" clId="{057A192D-E217-4164-97C0-EE4A75DF9C7B}" dt="2022-09-22T22:44:12.162" v="263" actId="207"/>
          <ac:spMkLst>
            <pc:docMk/>
            <pc:sldMk cId="1172125351" sldId="288"/>
            <ac:spMk id="11" creationId="{88BEDFDE-0198-CDEB-E0EA-1AD1169AABE1}"/>
          </ac:spMkLst>
        </pc:spChg>
        <pc:spChg chg="add del mod">
          <ac:chgData name="Moraes,Marcia" userId="c9c67e8a-58e2-4733-9a1c-5d44fec4775b" providerId="ADAL" clId="{057A192D-E217-4164-97C0-EE4A75DF9C7B}" dt="2022-09-22T22:44:31.417" v="266" actId="478"/>
          <ac:spMkLst>
            <pc:docMk/>
            <pc:sldMk cId="1172125351" sldId="288"/>
            <ac:spMk id="12" creationId="{E71902DB-DF4C-C14A-1209-CCF691B6827D}"/>
          </ac:spMkLst>
        </pc:spChg>
        <pc:spChg chg="add mod">
          <ac:chgData name="Moraes,Marcia" userId="c9c67e8a-58e2-4733-9a1c-5d44fec4775b" providerId="ADAL" clId="{057A192D-E217-4164-97C0-EE4A75DF9C7B}" dt="2022-09-22T22:44:59.354" v="274" actId="1076"/>
          <ac:spMkLst>
            <pc:docMk/>
            <pc:sldMk cId="1172125351" sldId="288"/>
            <ac:spMk id="13" creationId="{FBEC7AFA-7C77-2662-3427-42D3BD07435D}"/>
          </ac:spMkLst>
        </pc:spChg>
        <pc:spChg chg="add mod">
          <ac:chgData name="Moraes,Marcia" userId="c9c67e8a-58e2-4733-9a1c-5d44fec4775b" providerId="ADAL" clId="{057A192D-E217-4164-97C0-EE4A75DF9C7B}" dt="2022-09-22T22:45:49.568" v="335" actId="20577"/>
          <ac:spMkLst>
            <pc:docMk/>
            <pc:sldMk cId="1172125351" sldId="288"/>
            <ac:spMk id="16" creationId="{1488004E-8403-60D7-4719-6BD8C01FFB75}"/>
          </ac:spMkLst>
        </pc:spChg>
        <pc:cxnChg chg="add mod">
          <ac:chgData name="Moraes,Marcia" userId="c9c67e8a-58e2-4733-9a1c-5d44fec4775b" providerId="ADAL" clId="{057A192D-E217-4164-97C0-EE4A75DF9C7B}" dt="2022-09-22T22:45:56.339" v="336" actId="14100"/>
          <ac:cxnSpMkLst>
            <pc:docMk/>
            <pc:sldMk cId="1172125351" sldId="288"/>
            <ac:cxnSpMk id="15" creationId="{EBBB888A-26D6-536D-C410-9191BB3D3DA0}"/>
          </ac:cxnSpMkLst>
        </pc:cxnChg>
      </pc:sldChg>
      <pc:sldChg chg="addSp delSp modSp mod">
        <pc:chgData name="Moraes,Marcia" userId="c9c67e8a-58e2-4733-9a1c-5d44fec4775b" providerId="ADAL" clId="{057A192D-E217-4164-97C0-EE4A75DF9C7B}" dt="2022-09-22T22:57:15.371" v="423" actId="108"/>
        <pc:sldMkLst>
          <pc:docMk/>
          <pc:sldMk cId="2447864037" sldId="289"/>
        </pc:sldMkLst>
        <pc:spChg chg="mod">
          <ac:chgData name="Moraes,Marcia" userId="c9c67e8a-58e2-4733-9a1c-5d44fec4775b" providerId="ADAL" clId="{057A192D-E217-4164-97C0-EE4A75DF9C7B}" dt="2022-09-22T22:57:15.371" v="423" actId="108"/>
          <ac:spMkLst>
            <pc:docMk/>
            <pc:sldMk cId="2447864037" sldId="289"/>
            <ac:spMk id="2" creationId="{6302E6FC-80C8-2F4C-A9F0-9B205434775A}"/>
          </ac:spMkLst>
        </pc:spChg>
        <pc:spChg chg="mod">
          <ac:chgData name="Moraes,Marcia" userId="c9c67e8a-58e2-4733-9a1c-5d44fec4775b" providerId="ADAL" clId="{057A192D-E217-4164-97C0-EE4A75DF9C7B}" dt="2022-09-22T22:56:24.986" v="422" actId="5793"/>
          <ac:spMkLst>
            <pc:docMk/>
            <pc:sldMk cId="2447864037" sldId="289"/>
            <ac:spMk id="3" creationId="{93E01694-2C32-BA4D-B6F8-4BE99716E841}"/>
          </ac:spMkLst>
        </pc:spChg>
        <pc:spChg chg="add mod">
          <ac:chgData name="Moraes,Marcia" userId="c9c67e8a-58e2-4733-9a1c-5d44fec4775b" providerId="ADAL" clId="{057A192D-E217-4164-97C0-EE4A75DF9C7B}" dt="2022-09-22T22:53:47.875" v="378" actId="21"/>
          <ac:spMkLst>
            <pc:docMk/>
            <pc:sldMk cId="2447864037" sldId="289"/>
            <ac:spMk id="4" creationId="{543F41C3-1126-5007-2448-50746912DDF1}"/>
          </ac:spMkLst>
        </pc:spChg>
        <pc:picChg chg="del">
          <ac:chgData name="Moraes,Marcia" userId="c9c67e8a-58e2-4733-9a1c-5d44fec4775b" providerId="ADAL" clId="{057A192D-E217-4164-97C0-EE4A75DF9C7B}" dt="2022-09-22T22:52:55.201" v="373" actId="478"/>
          <ac:picMkLst>
            <pc:docMk/>
            <pc:sldMk cId="2447864037" sldId="289"/>
            <ac:picMk id="5" creationId="{5B017D38-F454-2193-1F17-F41D865F6D91}"/>
          </ac:picMkLst>
        </pc:picChg>
      </pc:sldChg>
      <pc:sldChg chg="modSp mod">
        <pc:chgData name="Moraes,Marcia" userId="c9c67e8a-58e2-4733-9a1c-5d44fec4775b" providerId="ADAL" clId="{057A192D-E217-4164-97C0-EE4A75DF9C7B}" dt="2022-09-22T22:59:05.345" v="455" actId="20577"/>
        <pc:sldMkLst>
          <pc:docMk/>
          <pc:sldMk cId="63851387" sldId="290"/>
        </pc:sldMkLst>
        <pc:spChg chg="mod">
          <ac:chgData name="Moraes,Marcia" userId="c9c67e8a-58e2-4733-9a1c-5d44fec4775b" providerId="ADAL" clId="{057A192D-E217-4164-97C0-EE4A75DF9C7B}" dt="2022-09-22T22:58:05.393" v="448" actId="20577"/>
          <ac:spMkLst>
            <pc:docMk/>
            <pc:sldMk cId="63851387" sldId="290"/>
            <ac:spMk id="2" creationId="{6302E6FC-80C8-2F4C-A9F0-9B205434775A}"/>
          </ac:spMkLst>
        </pc:spChg>
        <pc:spChg chg="mod">
          <ac:chgData name="Moraes,Marcia" userId="c9c67e8a-58e2-4733-9a1c-5d44fec4775b" providerId="ADAL" clId="{057A192D-E217-4164-97C0-EE4A75DF9C7B}" dt="2022-09-22T22:59:05.345" v="455" actId="20577"/>
          <ac:spMkLst>
            <pc:docMk/>
            <pc:sldMk cId="63851387" sldId="290"/>
            <ac:spMk id="7" creationId="{E62DAD61-1EDD-AAE4-CFAB-8C7E3A83E836}"/>
          </ac:spMkLst>
        </pc:spChg>
      </pc:sldChg>
      <pc:sldChg chg="addSp delSp modSp mod">
        <pc:chgData name="Moraes,Marcia" userId="c9c67e8a-58e2-4733-9a1c-5d44fec4775b" providerId="ADAL" clId="{057A192D-E217-4164-97C0-EE4A75DF9C7B}" dt="2022-09-22T22:49:19.521" v="356" actId="1076"/>
        <pc:sldMkLst>
          <pc:docMk/>
          <pc:sldMk cId="2583827647" sldId="291"/>
        </pc:sldMkLst>
        <pc:spChg chg="mod">
          <ac:chgData name="Moraes,Marcia" userId="c9c67e8a-58e2-4733-9a1c-5d44fec4775b" providerId="ADAL" clId="{057A192D-E217-4164-97C0-EE4A75DF9C7B}" dt="2022-09-22T22:47:57.048" v="348" actId="20577"/>
          <ac:spMkLst>
            <pc:docMk/>
            <pc:sldMk cId="2583827647" sldId="291"/>
            <ac:spMk id="2" creationId="{6302E6FC-80C8-2F4C-A9F0-9B205434775A}"/>
          </ac:spMkLst>
        </pc:spChg>
        <pc:spChg chg="add mod">
          <ac:chgData name="Moraes,Marcia" userId="c9c67e8a-58e2-4733-9a1c-5d44fec4775b" providerId="ADAL" clId="{057A192D-E217-4164-97C0-EE4A75DF9C7B}" dt="2022-09-22T22:48:16.503" v="353" actId="12"/>
          <ac:spMkLst>
            <pc:docMk/>
            <pc:sldMk cId="2583827647" sldId="291"/>
            <ac:spMk id="4" creationId="{437AE17C-A5E4-3900-059D-6DE48F255D96}"/>
          </ac:spMkLst>
        </pc:spChg>
        <pc:picChg chg="add mod">
          <ac:chgData name="Moraes,Marcia" userId="c9c67e8a-58e2-4733-9a1c-5d44fec4775b" providerId="ADAL" clId="{057A192D-E217-4164-97C0-EE4A75DF9C7B}" dt="2022-09-22T22:49:19.521" v="356" actId="1076"/>
          <ac:picMkLst>
            <pc:docMk/>
            <pc:sldMk cId="2583827647" sldId="291"/>
            <ac:picMk id="6" creationId="{841B7929-7D4E-4EA9-3CF4-A280574C0A8F}"/>
          </ac:picMkLst>
        </pc:picChg>
        <pc:picChg chg="del">
          <ac:chgData name="Moraes,Marcia" userId="c9c67e8a-58e2-4733-9a1c-5d44fec4775b" providerId="ADAL" clId="{057A192D-E217-4164-97C0-EE4A75DF9C7B}" dt="2022-09-22T22:47:58.903" v="349" actId="478"/>
          <ac:picMkLst>
            <pc:docMk/>
            <pc:sldMk cId="2583827647" sldId="291"/>
            <ac:picMk id="7" creationId="{FCAB0652-5C28-DC26-A7A7-1C2EB7BED59A}"/>
          </ac:picMkLst>
        </pc:picChg>
      </pc:sldChg>
      <pc:sldChg chg="addSp delSp modSp mod modAnim">
        <pc:chgData name="Moraes,Marcia" userId="c9c67e8a-58e2-4733-9a1c-5d44fec4775b" providerId="ADAL" clId="{057A192D-E217-4164-97C0-EE4A75DF9C7B}" dt="2022-09-22T23:07:26.287" v="567"/>
        <pc:sldMkLst>
          <pc:docMk/>
          <pc:sldMk cId="504985521" sldId="292"/>
        </pc:sldMkLst>
        <pc:spChg chg="mod">
          <ac:chgData name="Moraes,Marcia" userId="c9c67e8a-58e2-4733-9a1c-5d44fec4775b" providerId="ADAL" clId="{057A192D-E217-4164-97C0-EE4A75DF9C7B}" dt="2022-09-22T23:02:17.940" v="458"/>
          <ac:spMkLst>
            <pc:docMk/>
            <pc:sldMk cId="504985521" sldId="292"/>
            <ac:spMk id="2" creationId="{6302E6FC-80C8-2F4C-A9F0-9B205434775A}"/>
          </ac:spMkLst>
        </pc:spChg>
        <pc:spChg chg="add mod">
          <ac:chgData name="Moraes,Marcia" userId="c9c67e8a-58e2-4733-9a1c-5d44fec4775b" providerId="ADAL" clId="{057A192D-E217-4164-97C0-EE4A75DF9C7B}" dt="2022-09-22T23:03:14.394" v="467" actId="255"/>
          <ac:spMkLst>
            <pc:docMk/>
            <pc:sldMk cId="504985521" sldId="292"/>
            <ac:spMk id="4" creationId="{53EEBA8D-C5C2-561A-3270-0E4F8F5C1B85}"/>
          </ac:spMkLst>
        </pc:spChg>
        <pc:spChg chg="add mod">
          <ac:chgData name="Moraes,Marcia" userId="c9c67e8a-58e2-4733-9a1c-5d44fec4775b" providerId="ADAL" clId="{057A192D-E217-4164-97C0-EE4A75DF9C7B}" dt="2022-09-22T23:07:12.635" v="566" actId="1076"/>
          <ac:spMkLst>
            <pc:docMk/>
            <pc:sldMk cId="504985521" sldId="292"/>
            <ac:spMk id="9" creationId="{10D3628B-7263-9617-5164-14C03842FC91}"/>
          </ac:spMkLst>
        </pc:spChg>
        <pc:picChg chg="del">
          <ac:chgData name="Moraes,Marcia" userId="c9c67e8a-58e2-4733-9a1c-5d44fec4775b" providerId="ADAL" clId="{057A192D-E217-4164-97C0-EE4A75DF9C7B}" dt="2022-09-22T23:02:06.473" v="456" actId="478"/>
          <ac:picMkLst>
            <pc:docMk/>
            <pc:sldMk cId="504985521" sldId="292"/>
            <ac:picMk id="8" creationId="{D38F8637-16C8-70D1-4CE9-DB1585F92ED6}"/>
          </ac:picMkLst>
        </pc:picChg>
        <pc:cxnChg chg="add mod">
          <ac:chgData name="Moraes,Marcia" userId="c9c67e8a-58e2-4733-9a1c-5d44fec4775b" providerId="ADAL" clId="{057A192D-E217-4164-97C0-EE4A75DF9C7B}" dt="2022-09-22T23:06:53.967" v="552" actId="14100"/>
          <ac:cxnSpMkLst>
            <pc:docMk/>
            <pc:sldMk cId="504985521" sldId="292"/>
            <ac:cxnSpMk id="6" creationId="{17EFBD9F-6C45-281D-4CBD-436C43D967EB}"/>
          </ac:cxnSpMkLst>
        </pc:cxnChg>
      </pc:sldChg>
      <pc:sldChg chg="del">
        <pc:chgData name="Moraes,Marcia" userId="c9c67e8a-58e2-4733-9a1c-5d44fec4775b" providerId="ADAL" clId="{057A192D-E217-4164-97C0-EE4A75DF9C7B}" dt="2022-09-22T23:04:46.703" v="468" actId="47"/>
        <pc:sldMkLst>
          <pc:docMk/>
          <pc:sldMk cId="858956034" sldId="293"/>
        </pc:sldMkLst>
      </pc:sldChg>
      <pc:sldChg chg="del">
        <pc:chgData name="Moraes,Marcia" userId="c9c67e8a-58e2-4733-9a1c-5d44fec4775b" providerId="ADAL" clId="{057A192D-E217-4164-97C0-EE4A75DF9C7B}" dt="2022-09-22T23:04:49.814" v="469" actId="47"/>
        <pc:sldMkLst>
          <pc:docMk/>
          <pc:sldMk cId="527131478" sldId="294"/>
        </pc:sldMkLst>
      </pc:sldChg>
      <pc:sldChg chg="del">
        <pc:chgData name="Moraes,Marcia" userId="c9c67e8a-58e2-4733-9a1c-5d44fec4775b" providerId="ADAL" clId="{057A192D-E217-4164-97C0-EE4A75DF9C7B}" dt="2022-09-22T23:04:51.158" v="470" actId="47"/>
        <pc:sldMkLst>
          <pc:docMk/>
          <pc:sldMk cId="1684470190" sldId="296"/>
        </pc:sldMkLst>
      </pc:sldChg>
      <pc:sldChg chg="del">
        <pc:chgData name="Moraes,Marcia" userId="c9c67e8a-58e2-4733-9a1c-5d44fec4775b" providerId="ADAL" clId="{057A192D-E217-4164-97C0-EE4A75DF9C7B}" dt="2022-09-22T23:08:23.965" v="568" actId="47"/>
        <pc:sldMkLst>
          <pc:docMk/>
          <pc:sldMk cId="2032096474" sldId="298"/>
        </pc:sldMkLst>
      </pc:sldChg>
      <pc:sldChg chg="delSp modSp mod">
        <pc:chgData name="Moraes,Marcia" userId="c9c67e8a-58e2-4733-9a1c-5d44fec4775b" providerId="ADAL" clId="{057A192D-E217-4164-97C0-EE4A75DF9C7B}" dt="2022-09-22T23:31:23.807" v="1575" actId="20577"/>
        <pc:sldMkLst>
          <pc:docMk/>
          <pc:sldMk cId="1881057471" sldId="299"/>
        </pc:sldMkLst>
        <pc:spChg chg="mod">
          <ac:chgData name="Moraes,Marcia" userId="c9c67e8a-58e2-4733-9a1c-5d44fec4775b" providerId="ADAL" clId="{057A192D-E217-4164-97C0-EE4A75DF9C7B}" dt="2022-09-22T23:31:23.807" v="1575" actId="20577"/>
          <ac:spMkLst>
            <pc:docMk/>
            <pc:sldMk cId="1881057471" sldId="299"/>
            <ac:spMk id="3" creationId="{AA3AC9A6-F14C-028B-44F0-F2F465A1F04E}"/>
          </ac:spMkLst>
        </pc:spChg>
        <pc:picChg chg="del">
          <ac:chgData name="Moraes,Marcia" userId="c9c67e8a-58e2-4733-9a1c-5d44fec4775b" providerId="ADAL" clId="{057A192D-E217-4164-97C0-EE4A75DF9C7B}" dt="2022-09-22T23:25:51.496" v="569" actId="478"/>
          <ac:picMkLst>
            <pc:docMk/>
            <pc:sldMk cId="1881057471" sldId="299"/>
            <ac:picMk id="5" creationId="{530245BA-7C77-BBAE-E798-647D13B273BC}"/>
          </ac:picMkLst>
        </pc:picChg>
      </pc:sldChg>
      <pc:sldChg chg="modSp add mod">
        <pc:chgData name="Moraes,Marcia" userId="c9c67e8a-58e2-4733-9a1c-5d44fec4775b" providerId="ADAL" clId="{057A192D-E217-4164-97C0-EE4A75DF9C7B}" dt="2022-09-22T23:31:58.003" v="1673"/>
        <pc:sldMkLst>
          <pc:docMk/>
          <pc:sldMk cId="2959020408" sldId="300"/>
        </pc:sldMkLst>
        <pc:spChg chg="mod">
          <ac:chgData name="Moraes,Marcia" userId="c9c67e8a-58e2-4733-9a1c-5d44fec4775b" providerId="ADAL" clId="{057A192D-E217-4164-97C0-EE4A75DF9C7B}" dt="2022-09-22T23:31:58.003" v="1673"/>
          <ac:spMkLst>
            <pc:docMk/>
            <pc:sldMk cId="2959020408" sldId="300"/>
            <ac:spMk id="3" creationId="{AA3AC9A6-F14C-028B-44F0-F2F465A1F0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More Functions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12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13 (zybooks)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Coding Exam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Exam2</a:t>
            </a:r>
            <a:endParaRPr lang="en-US" dirty="0"/>
          </a:p>
        </p:txBody>
      </p:sp>
      <p:pic>
        <p:nvPicPr>
          <p:cNvPr id="1026" name="Picture 2" descr="Persistence is everything - Optimus Learning Services">
            <a:extLst>
              <a:ext uri="{FF2B5EF4-FFF2-40B4-BE49-F238E27FC236}">
                <a16:creationId xmlns:a16="http://schemas.microsoft.com/office/drawing/2014/main" id="{D4B45D9E-A747-4DDA-B821-5624463E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756" y="0"/>
            <a:ext cx="2393244" cy="244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50" y="0"/>
            <a:ext cx="8312726" cy="734688"/>
          </a:xfrm>
        </p:spPr>
        <p:txBody>
          <a:bodyPr/>
          <a:lstStyle/>
          <a:p>
            <a:r>
              <a:rPr lang="en-US" dirty="0"/>
              <a:t>Scope of Variables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DE030-0ACD-16BE-CEF1-5F14C2BCFA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750" y="734688"/>
            <a:ext cx="8312726" cy="4237827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def </a:t>
            </a:r>
            <a:r>
              <a:rPr lang="en-US" sz="1500" dirty="0" err="1">
                <a:latin typeface="Consolas" panose="020B0609020204030204" pitchFamily="49" charset="0"/>
              </a:rPr>
              <a:t>numberGenerator</a:t>
            </a:r>
            <a:r>
              <a:rPr lang="en-US" sz="1500" dirty="0">
                <a:latin typeface="Consolas" panose="020B0609020204030204" pitchFamily="49" charset="0"/>
              </a:rPr>
              <a:t>(start, end, step):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lst</a:t>
            </a:r>
            <a:r>
              <a:rPr lang="en-US" sz="1500" dirty="0"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while start &lt; end: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latin typeface="Consolas" panose="020B0609020204030204" pitchFamily="49" charset="0"/>
              </a:rPr>
              <a:t>lst.append</a:t>
            </a:r>
            <a:r>
              <a:rPr lang="en-US" sz="1500" dirty="0">
                <a:latin typeface="Consolas" panose="020B0609020204030204" pitchFamily="49" charset="0"/>
              </a:rPr>
              <a:t>(start)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    start += step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return </a:t>
            </a:r>
            <a:r>
              <a:rPr lang="en-US" sz="1500" dirty="0" err="1">
                <a:latin typeface="Consolas" panose="020B0609020204030204" pitchFamily="49" charset="0"/>
              </a:rPr>
              <a:t>lst</a:t>
            </a: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start = int(input("Enter start value:"))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end = int(input("Enter end value:"))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step = int(input("Enter step value:"))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print(</a:t>
            </a:r>
            <a:r>
              <a:rPr lang="en-US" sz="1500" dirty="0" err="1">
                <a:latin typeface="Consolas" panose="020B0609020204030204" pitchFamily="49" charset="0"/>
              </a:rPr>
              <a:t>numberGenerator</a:t>
            </a:r>
            <a:r>
              <a:rPr lang="en-US" sz="1500" dirty="0">
                <a:latin typeface="Consolas" panose="020B0609020204030204" pitchFamily="49" charset="0"/>
              </a:rPr>
              <a:t>(start, end, step))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AED4DC1-F798-9EA2-E1D0-867A50BB2144}"/>
              </a:ext>
            </a:extLst>
          </p:cNvPr>
          <p:cNvSpPr/>
          <p:nvPr/>
        </p:nvSpPr>
        <p:spPr>
          <a:xfrm>
            <a:off x="4775200" y="3499556"/>
            <a:ext cx="259644" cy="10047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EDFDE-0198-CDEB-E0EA-1AD1169AABE1}"/>
              </a:ext>
            </a:extLst>
          </p:cNvPr>
          <p:cNvSpPr txBox="1"/>
          <p:nvPr/>
        </p:nvSpPr>
        <p:spPr>
          <a:xfrm>
            <a:off x="5269856" y="3586412"/>
            <a:ext cx="2417877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Global variables – declared outside of a function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BEC7AFA-7C77-2662-3427-42D3BD07435D}"/>
              </a:ext>
            </a:extLst>
          </p:cNvPr>
          <p:cNvSpPr/>
          <p:nvPr/>
        </p:nvSpPr>
        <p:spPr>
          <a:xfrm rot="5400000">
            <a:off x="3216421" y="452466"/>
            <a:ext cx="284044" cy="1524000"/>
          </a:xfrm>
          <a:prstGeom prst="rightBrace">
            <a:avLst>
              <a:gd name="adj1" fmla="val 8333"/>
              <a:gd name="adj2" fmla="val 4925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BB888A-26D6-536D-C410-9191BB3D3DA0}"/>
              </a:ext>
            </a:extLst>
          </p:cNvPr>
          <p:cNvCxnSpPr>
            <a:cxnSpLocks/>
          </p:cNvCxnSpPr>
          <p:nvPr/>
        </p:nvCxnSpPr>
        <p:spPr>
          <a:xfrm>
            <a:off x="1693333" y="1367777"/>
            <a:ext cx="14449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88004E-8403-60D7-4719-6BD8C01FFB75}"/>
              </a:ext>
            </a:extLst>
          </p:cNvPr>
          <p:cNvSpPr txBox="1"/>
          <p:nvPr/>
        </p:nvSpPr>
        <p:spPr>
          <a:xfrm>
            <a:off x="3363061" y="1469376"/>
            <a:ext cx="2417877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Local variables – declared inside of a function – exist while the function is being executed</a:t>
            </a:r>
          </a:p>
        </p:txBody>
      </p:sp>
    </p:spTree>
    <p:extLst>
      <p:ext uri="{BB962C8B-B14F-4D97-AF65-F5344CB8AC3E}">
        <p14:creationId xmlns:p14="http://schemas.microsoft.com/office/powerpoint/2010/main" val="11721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Namespaces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AE17C-A5E4-3900-059D-6DE48F255D96}"/>
              </a:ext>
            </a:extLst>
          </p:cNvPr>
          <p:cNvSpPr txBox="1"/>
          <p:nvPr/>
        </p:nvSpPr>
        <p:spPr>
          <a:xfrm>
            <a:off x="415637" y="105402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A namespace maps names to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B7929-7D4E-4EA9-3CF4-A280574C0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7" y="1623561"/>
            <a:ext cx="8517688" cy="246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Scope Resolution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18022"/>
            <a:ext cx="8312726" cy="3793090"/>
          </a:xfrm>
        </p:spPr>
        <p:txBody>
          <a:bodyPr/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There are at least three nested scopes that are active at any point in a program's execution: 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/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Built-in scope: contains all of the built-in names of Python, such as int(), str(), list(), range(), etc.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Global scope: contains all globally defined names outside of any functions.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Local scope: Usually refers to scope within the currently executing function, but is the same as global scope if no function is executing.</a:t>
            </a:r>
          </a:p>
          <a:p>
            <a:pPr>
              <a:buClrTx/>
            </a:pPr>
            <a:endParaRPr lang="en-US" sz="1800" dirty="0"/>
          </a:p>
          <a:p>
            <a:pPr>
              <a:buClrTx/>
            </a:pPr>
            <a:r>
              <a:rPr lang="en-US" sz="1800" dirty="0"/>
              <a:t>When a name is referenced in code, the local scope's namespace is the first checked, followed by the global scope, and finally the built-in scope.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3F41C3-1126-5007-2448-50746912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Multiple Function Outputs</a:t>
            </a:r>
            <a:endParaRPr lang="en-US" sz="28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62DAD61-1EDD-AAE4-CFAB-8C7E3A83E836}"/>
              </a:ext>
            </a:extLst>
          </p:cNvPr>
          <p:cNvSpPr txBox="1">
            <a:spLocks/>
          </p:cNvSpPr>
          <p:nvPr/>
        </p:nvSpPr>
        <p:spPr>
          <a:xfrm>
            <a:off x="415636" y="1106733"/>
            <a:ext cx="8446141" cy="168379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347254" indent="-347254" algn="l" defTabSz="463005" rtl="0" eaLnBrk="1" latinLnBrk="0" hangingPunct="1">
              <a:lnSpc>
                <a:spcPct val="120000"/>
              </a:lnSpc>
              <a:spcBef>
                <a:spcPts val="397"/>
              </a:spcBef>
              <a:spcAft>
                <a:spcPts val="397"/>
              </a:spcAft>
              <a:buFont typeface="Arial"/>
              <a:buChar char="•"/>
              <a:defRPr sz="1191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752384" indent="-289379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157515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•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1620520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2083526" indent="-231502" algn="l" defTabSz="463005" rtl="0" eaLnBrk="1" latinLnBrk="0" hangingPunct="1">
              <a:spcBef>
                <a:spcPct val="20000"/>
              </a:spcBef>
              <a:buFont typeface="Arial"/>
              <a:buChar char="»"/>
              <a:defRPr sz="1091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2546532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9539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543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5550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800" dirty="0"/>
              <a:t>Occasionally a function should produce multiple output values.</a:t>
            </a:r>
          </a:p>
          <a:p>
            <a:pPr>
              <a:buClrTx/>
            </a:pPr>
            <a:r>
              <a:rPr lang="en-US" sz="1800" dirty="0"/>
              <a:t>However, function return statements are limited to returning only one value. </a:t>
            </a:r>
          </a:p>
          <a:p>
            <a:pPr>
              <a:buClrTx/>
            </a:pPr>
            <a:r>
              <a:rPr lang="en-US" sz="1800" dirty="0"/>
              <a:t>A workaround is to package the multiple outputs into a single container, commonly a tuple, and to then return that container.</a:t>
            </a:r>
          </a:p>
        </p:txBody>
      </p:sp>
    </p:spTree>
    <p:extLst>
      <p:ext uri="{BB962C8B-B14F-4D97-AF65-F5344CB8AC3E}">
        <p14:creationId xmlns:p14="http://schemas.microsoft.com/office/powerpoint/2010/main" val="6385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Multiple Function Outputs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EBA8D-C5C2-561A-3270-0E4F8F5C1B85}"/>
              </a:ext>
            </a:extLst>
          </p:cNvPr>
          <p:cNvSpPr txBox="1"/>
          <p:nvPr/>
        </p:nvSpPr>
        <p:spPr>
          <a:xfrm>
            <a:off x="637823" y="1045036"/>
            <a:ext cx="674511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def </a:t>
            </a:r>
            <a:r>
              <a:rPr lang="en-US" sz="1500" dirty="0" err="1">
                <a:latin typeface="Consolas" panose="020B0609020204030204" pitchFamily="49" charset="0"/>
              </a:rPr>
              <a:t>numberGeneratorAndSum</a:t>
            </a:r>
            <a:r>
              <a:rPr lang="en-US" sz="1500" dirty="0">
                <a:latin typeface="Consolas" panose="020B0609020204030204" pitchFamily="49" charset="0"/>
              </a:rPr>
              <a:t>(start, end, step):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lst</a:t>
            </a:r>
            <a:r>
              <a:rPr lang="en-US" sz="1500" dirty="0">
                <a:latin typeface="Consolas" panose="020B0609020204030204" pitchFamily="49" charset="0"/>
              </a:rPr>
              <a:t> = []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sumLst</a:t>
            </a:r>
            <a:r>
              <a:rPr lang="en-US" sz="15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while start &lt; end: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latin typeface="Consolas" panose="020B0609020204030204" pitchFamily="49" charset="0"/>
              </a:rPr>
              <a:t>lst.append</a:t>
            </a:r>
            <a:r>
              <a:rPr lang="en-US" sz="1500" dirty="0">
                <a:latin typeface="Consolas" panose="020B0609020204030204" pitchFamily="49" charset="0"/>
              </a:rPr>
              <a:t>(start)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start += step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latin typeface="Consolas" panose="020B0609020204030204" pitchFamily="49" charset="0"/>
              </a:rPr>
              <a:t>sumLst</a:t>
            </a:r>
            <a:r>
              <a:rPr lang="en-US" sz="1500" dirty="0">
                <a:latin typeface="Consolas" panose="020B0609020204030204" pitchFamily="49" charset="0"/>
              </a:rPr>
              <a:t> += start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return </a:t>
            </a:r>
            <a:r>
              <a:rPr lang="en-US" sz="1500" dirty="0" err="1">
                <a:latin typeface="Consolas" panose="020B0609020204030204" pitchFamily="49" charset="0"/>
              </a:rPr>
              <a:t>lst,sumLst</a:t>
            </a:r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start = int(input("Enter start value:"))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end = int(input("Enter end value:"))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step = int(input("Enter step value:"))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lst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sumLst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numberGeneratorAndSum</a:t>
            </a:r>
            <a:r>
              <a:rPr lang="en-US" sz="1500" dirty="0">
                <a:latin typeface="Consolas" panose="020B0609020204030204" pitchFamily="49" charset="0"/>
              </a:rPr>
              <a:t>(start, end, step)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print(</a:t>
            </a:r>
            <a:r>
              <a:rPr lang="en-US" sz="1500" dirty="0" err="1">
                <a:latin typeface="Consolas" panose="020B0609020204030204" pitchFamily="49" charset="0"/>
              </a:rPr>
              <a:t>lst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print(</a:t>
            </a:r>
            <a:r>
              <a:rPr lang="en-US" sz="1500" dirty="0" err="1">
                <a:latin typeface="Consolas" panose="020B0609020204030204" pitchFamily="49" charset="0"/>
              </a:rPr>
              <a:t>sumLst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EFBD9F-6C45-281D-4CBD-436C43D967EB}"/>
              </a:ext>
            </a:extLst>
          </p:cNvPr>
          <p:cNvCxnSpPr>
            <a:cxnSpLocks/>
          </p:cNvCxnSpPr>
          <p:nvPr/>
        </p:nvCxnSpPr>
        <p:spPr>
          <a:xfrm flipH="1">
            <a:off x="3183467" y="2833511"/>
            <a:ext cx="22013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D3628B-7263-9617-5164-14C03842FC91}"/>
              </a:ext>
            </a:extLst>
          </p:cNvPr>
          <p:cNvSpPr txBox="1"/>
          <p:nvPr/>
        </p:nvSpPr>
        <p:spPr>
          <a:xfrm>
            <a:off x="5563714" y="2541123"/>
            <a:ext cx="316464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Returning a tuple, could be</a:t>
            </a:r>
          </a:p>
          <a:p>
            <a:r>
              <a:rPr lang="en-US" sz="1600" dirty="0"/>
              <a:t>also represented as (</a:t>
            </a:r>
            <a:r>
              <a:rPr lang="en-US" sz="1600" dirty="0" err="1"/>
              <a:t>lst,sumLst</a:t>
            </a:r>
            <a:r>
              <a:rPr lang="en-US" sz="16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50498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130052" cy="3842590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With a Peer:</a:t>
            </a:r>
          </a:p>
          <a:p>
            <a:pPr lvl="1"/>
            <a:r>
              <a:rPr lang="en-US" sz="1668" dirty="0"/>
              <a:t>Write a Python function that receives two lists as a parameter and generates and returns other two lists. Remember that you need to return a tuple containing the lists.</a:t>
            </a:r>
          </a:p>
          <a:p>
            <a:pPr lvl="1"/>
            <a:r>
              <a:rPr lang="en-US" sz="1668" dirty="0"/>
              <a:t>One of the lists to be returned contains the sum of the elements in the same index for the lists that were passed as a parameter</a:t>
            </a:r>
          </a:p>
          <a:p>
            <a:pPr lvl="1"/>
            <a:r>
              <a:rPr lang="en-US" sz="1668" dirty="0"/>
              <a:t>The other list to be returned contains the multiplication of the elements in the same index for the lists that were passed as a parameter</a:t>
            </a:r>
          </a:p>
          <a:p>
            <a:pPr lvl="1"/>
            <a:r>
              <a:rPr lang="en-US" sz="1668" dirty="0"/>
              <a:t>You need to check the size of both lists passed as a parameter and you will consider the size of the shorter list to build the two new lists</a:t>
            </a:r>
          </a:p>
          <a:p>
            <a:pPr lvl="2"/>
            <a:r>
              <a:rPr lang="en-US" sz="1800" dirty="0"/>
              <a:t>Think about why do you need to do that…</a:t>
            </a:r>
          </a:p>
        </p:txBody>
      </p:sp>
    </p:spTree>
    <p:extLst>
      <p:ext uri="{BB962C8B-B14F-4D97-AF65-F5344CB8AC3E}">
        <p14:creationId xmlns:p14="http://schemas.microsoft.com/office/powerpoint/2010/main" val="188105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130052" cy="3529428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With a Peer:</a:t>
            </a:r>
          </a:p>
          <a:p>
            <a:pPr lvl="1"/>
            <a:r>
              <a:rPr lang="en-US" sz="1668" dirty="0"/>
              <a:t>Write a Python function that receives a list as a parameter and calculates and returns the number of positive, negative, and zeros in that list. Remember that in order to return more that one value, you need to return a tuple.</a:t>
            </a:r>
          </a:p>
          <a:p>
            <a:pPr lvl="1"/>
            <a:r>
              <a:rPr lang="en-US" sz="1800" dirty="0"/>
              <a:t>Write a Python function that receives a list as a parameter and generates and return two lists, one containing the even values and the other containing the odd values from the original list. </a:t>
            </a:r>
            <a:r>
              <a:rPr lang="en-US" sz="1800"/>
              <a:t>Remember that in order to return more that one value, you need to return a tuple.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90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D3EE4C-68D3-4BA3-94E6-383E2DFDD168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e06ed288-fd75-4b50-bbed-f5a5df88c31c"/>
    <ds:schemaRef ds:uri="http://schemas.microsoft.com/office/2006/metadata/properties"/>
    <ds:schemaRef ds:uri="http://purl.org/dc/terms/"/>
    <ds:schemaRef ds:uri="http://schemas.openxmlformats.org/package/2006/metadata/core-properties"/>
    <ds:schemaRef ds:uri="92c41bee-f0ee-4aa6-9399-a35fbb88351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669</Words>
  <Application>Microsoft Office PowerPoint</Application>
  <PresentationFormat>On-screen Show (16:9)</PresentationFormat>
  <Paragraphs>70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Consolas</vt:lpstr>
      <vt:lpstr>Franklin Gothic Book</vt:lpstr>
      <vt:lpstr>Proxima Nova</vt:lpstr>
      <vt:lpstr>Source Sans Pro</vt:lpstr>
      <vt:lpstr>Vitesse Light</vt:lpstr>
      <vt:lpstr>Office Theme</vt:lpstr>
      <vt:lpstr>1_Office Theme</vt:lpstr>
      <vt:lpstr>PowerPoint Presentation</vt:lpstr>
      <vt:lpstr>Weekly Announcements! </vt:lpstr>
      <vt:lpstr>Scope of Variables</vt:lpstr>
      <vt:lpstr>Namespaces</vt:lpstr>
      <vt:lpstr>Scope Resolution</vt:lpstr>
      <vt:lpstr>Multiple Function Outputs</vt:lpstr>
      <vt:lpstr>Multiple Function Outputs</vt:lpstr>
      <vt:lpstr>Coding Activity</vt:lpstr>
      <vt:lpstr>Coding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Moraes,Marcia</cp:lastModifiedBy>
  <cp:revision>37</cp:revision>
  <dcterms:modified xsi:type="dcterms:W3CDTF">2022-09-22T23:31:58Z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