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7"/>
  </p:notesMasterIdLst>
  <p:sldIdLst>
    <p:sldId id="256" r:id="rId6"/>
    <p:sldId id="268" r:id="rId7"/>
    <p:sldId id="288" r:id="rId8"/>
    <p:sldId id="300" r:id="rId9"/>
    <p:sldId id="290" r:id="rId10"/>
    <p:sldId id="295" r:id="rId11"/>
    <p:sldId id="296" r:id="rId12"/>
    <p:sldId id="297" r:id="rId13"/>
    <p:sldId id="298" r:id="rId14"/>
    <p:sldId id="294" r:id="rId15"/>
    <p:sldId id="29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22C4023B-2D35-419E-8353-751459B56DFF}"/>
  </pc:docChgLst>
  <pc:docChgLst>
    <pc:chgData name="Marcia Moraes" userId="c9c67e8a-58e2-4733-9a1c-5d44fec4775b" providerId="ADAL" clId="{149442FE-C803-456A-A9B6-67FFA569096F}"/>
    <pc:docChg chg="custSel modSld">
      <pc:chgData name="Marcia Moraes" userId="c9c67e8a-58e2-4733-9a1c-5d44fec4775b" providerId="ADAL" clId="{149442FE-C803-456A-A9B6-67FFA569096F}" dt="2024-09-05T21:03:29.251" v="71" actId="20577"/>
      <pc:docMkLst>
        <pc:docMk/>
      </pc:docMkLst>
      <pc:sldChg chg="modSp">
        <pc:chgData name="Marcia Moraes" userId="c9c67e8a-58e2-4733-9a1c-5d44fec4775b" providerId="ADAL" clId="{149442FE-C803-456A-A9B6-67FFA569096F}" dt="2024-09-05T21:03:29.251" v="71" actId="20577"/>
        <pc:sldMkLst>
          <pc:docMk/>
          <pc:sldMk cId="1172125351" sldId="288"/>
        </pc:sldMkLst>
        <pc:spChg chg="mod">
          <ac:chgData name="Marcia Moraes" userId="c9c67e8a-58e2-4733-9a1c-5d44fec4775b" providerId="ADAL" clId="{149442FE-C803-456A-A9B6-67FFA569096F}" dt="2024-09-05T21:03:29.251" v="71" actId="20577"/>
          <ac:spMkLst>
            <pc:docMk/>
            <pc:sldMk cId="1172125351" sldId="288"/>
            <ac:spMk id="3" creationId="{93E01694-2C32-BA4D-B6F8-4BE99716E841}"/>
          </ac:spMkLst>
        </pc:spChg>
      </pc:sldChg>
    </pc:docChg>
  </pc:docChgLst>
  <pc:docChgLst>
    <pc:chgData name="Moraes,Marcia" userId="c9c67e8a-58e2-4733-9a1c-5d44fec4775b" providerId="ADAL" clId="{22C4023B-2D35-419E-8353-751459B56DFF}"/>
  </pc:docChgLst>
  <pc:docChgLst>
    <pc:chgData name="Marcia Moraes" userId="c9c67e8a-58e2-4733-9a1c-5d44fec4775b" providerId="ADAL" clId="{2AAF1A66-FB23-4D5D-9D0F-62B0FA45EB3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2837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57310"/>
            <a:ext cx="8312726" cy="2251129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effectLst/>
                <a:latin typeface="Helvetica" panose="020B0604020202020204" pitchFamily="34" charset="0"/>
              </a:rPr>
              <a:t>Write a Python function that receives a list and a value as a parameter and returns the number of times that the value is in the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that receives a list as a parameter and returns a new list containing only the elements that are not repeated in the parameter. For example, if list is [1, 2, 1, 10, 3, 4, 3] the function will return the following list [2, 10, 4].</a:t>
            </a:r>
            <a:endParaRPr lang="en-US" sz="1800" b="0" i="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2837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057417"/>
            <a:ext cx="8312726" cy="2353721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effectLst/>
                <a:latin typeface="Helvetica" panose="020B0604020202020204" pitchFamily="34" charset="0"/>
              </a:rPr>
              <a:t>Write a Python function that receives a list and returns a list containing only the even numbers.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find those numbers which are divisible by 7 and multiple of 5, between 1500 and 1700(both included) and return a list containing those numbers.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write the following pattern: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5415F-04E1-42DB-BC90-52E8598A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08" y="3511031"/>
            <a:ext cx="635328" cy="13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9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10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Reading 11 </a:t>
            </a:r>
            <a:r>
              <a:rPr lang="en-US" dirty="0"/>
              <a:t>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2" name="Picture 2" descr="Walter Scott  For success attitude is equally as important as Black">
            <a:extLst>
              <a:ext uri="{FF2B5EF4-FFF2-40B4-BE49-F238E27FC236}">
                <a16:creationId xmlns:a16="http://schemas.microsoft.com/office/drawing/2014/main" id="{4F1416BA-5F97-48EA-849F-F9B00741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0"/>
            <a:ext cx="3230880" cy="32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Recall Activity - Attendance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322947"/>
            <a:ext cx="8312726" cy="1683794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What is the difference between a for loop and a while loop? Explain using your own words.</a:t>
            </a:r>
          </a:p>
          <a:p>
            <a:pPr>
              <a:buClrTx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your answer in our today’s attendance assignment.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For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8"/>
            <a:ext cx="8312726" cy="372614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Interacting through all elements in a list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[2,7,12,9,22,44,33]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list: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elem%2 == 0: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+=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of even numbers:", count)</a:t>
            </a:r>
          </a:p>
        </p:txBody>
      </p:sp>
    </p:spTree>
    <p:extLst>
      <p:ext uri="{BB962C8B-B14F-4D97-AF65-F5344CB8AC3E}">
        <p14:creationId xmlns:p14="http://schemas.microsoft.com/office/powerpoint/2010/main" val="19818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7" y="160020"/>
            <a:ext cx="8312726" cy="734688"/>
          </a:xfrm>
        </p:spPr>
        <p:txBody>
          <a:bodyPr/>
          <a:lstStyle/>
          <a:p>
            <a:r>
              <a:rPr lang="en-US" dirty="0"/>
              <a:t>For – range function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4BFEA-65CC-4CBC-B1A8-E4362FA6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626"/>
            <a:ext cx="9144000" cy="23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7" y="160020"/>
            <a:ext cx="8312726" cy="734688"/>
          </a:xfrm>
        </p:spPr>
        <p:txBody>
          <a:bodyPr/>
          <a:lstStyle/>
          <a:p>
            <a:r>
              <a:rPr lang="en-US" dirty="0"/>
              <a:t>For – range function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4372A-E024-46D8-A535-B3E15B9EC9DD}"/>
              </a:ext>
            </a:extLst>
          </p:cNvPr>
          <p:cNvSpPr/>
          <p:nvPr/>
        </p:nvSpPr>
        <p:spPr>
          <a:xfrm>
            <a:off x="4572000" y="1417588"/>
            <a:ext cx="44577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[2,7,12,9,22,44,33]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(list)):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list[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]%2 == 0: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+=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of even numbers:", count)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30DC2-C5FD-4274-A500-F38D8A669ED3}"/>
              </a:ext>
            </a:extLst>
          </p:cNvPr>
          <p:cNvSpPr/>
          <p:nvPr/>
        </p:nvSpPr>
        <p:spPr>
          <a:xfrm>
            <a:off x="118457" y="1417588"/>
            <a:ext cx="42672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[2,7,12,9,22,44,33]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list: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elem%2 == 0: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+=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of even numbers:", count)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38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7" y="160020"/>
            <a:ext cx="8312726" cy="734688"/>
          </a:xfrm>
        </p:spPr>
        <p:txBody>
          <a:bodyPr/>
          <a:lstStyle/>
          <a:p>
            <a:r>
              <a:rPr lang="en-US" dirty="0"/>
              <a:t>While and For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D82F74-39AB-436E-B6C9-15AE8003A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262062"/>
            <a:ext cx="6657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6" y="190756"/>
            <a:ext cx="8312726" cy="734688"/>
          </a:xfrm>
        </p:spPr>
        <p:txBody>
          <a:bodyPr/>
          <a:lstStyle/>
          <a:p>
            <a:r>
              <a:rPr lang="en-US" dirty="0"/>
              <a:t>Nested Loop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30DC2-C5FD-4274-A500-F38D8A669ED3}"/>
              </a:ext>
            </a:extLst>
          </p:cNvPr>
          <p:cNvSpPr/>
          <p:nvPr/>
        </p:nvSpPr>
        <p:spPr>
          <a:xfrm>
            <a:off x="175506" y="1421251"/>
            <a:ext cx="4267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print('*', end='')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print('')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19CE1-24A4-41AC-8DF6-3E09D059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46" y="1722549"/>
            <a:ext cx="476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6" y="190756"/>
            <a:ext cx="8312726" cy="734688"/>
          </a:xfrm>
        </p:spPr>
        <p:txBody>
          <a:bodyPr/>
          <a:lstStyle/>
          <a:p>
            <a:r>
              <a:rPr lang="en-US" dirty="0"/>
              <a:t>Break and Continue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30DC2-C5FD-4274-A500-F38D8A669ED3}"/>
              </a:ext>
            </a:extLst>
          </p:cNvPr>
          <p:cNvSpPr/>
          <p:nvPr/>
        </p:nvSpPr>
        <p:spPr>
          <a:xfrm>
            <a:off x="175506" y="1421251"/>
            <a:ext cx="42672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continue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5):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6B792-0973-46FC-9761-C5B857B9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9" y="1697876"/>
            <a:ext cx="257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e06ed288-fd75-4b50-bbed-f5a5df88c31c"/>
    <ds:schemaRef ds:uri="http://schemas.openxmlformats.org/package/2006/metadata/core-properties"/>
    <ds:schemaRef ds:uri="http://www.w3.org/XML/1998/namespace"/>
    <ds:schemaRef ds:uri="92c41bee-f0ee-4aa6-9399-a35fbb883510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449</Words>
  <Application>Microsoft Office PowerPoint</Application>
  <PresentationFormat>On-screen Show (16:9)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Courier New</vt:lpstr>
      <vt:lpstr>Franklin Gothic Book</vt:lpstr>
      <vt:lpstr>Helvetica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 - Attendance</vt:lpstr>
      <vt:lpstr>For</vt:lpstr>
      <vt:lpstr>For – range function</vt:lpstr>
      <vt:lpstr>For – range function</vt:lpstr>
      <vt:lpstr>While and For</vt:lpstr>
      <vt:lpstr>Nested Loop</vt:lpstr>
      <vt:lpstr>Break and Continue</vt:lpstr>
      <vt:lpstr>Coding Along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34</cp:revision>
  <dcterms:modified xsi:type="dcterms:W3CDTF">2024-09-05T21:04:11Z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