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20"/>
  </p:notesMasterIdLst>
  <p:sldIdLst>
    <p:sldId id="256" r:id="rId6"/>
    <p:sldId id="268" r:id="rId7"/>
    <p:sldId id="286" r:id="rId8"/>
    <p:sldId id="258" r:id="rId9"/>
    <p:sldId id="259" r:id="rId10"/>
    <p:sldId id="290" r:id="rId11"/>
    <p:sldId id="265" r:id="rId12"/>
    <p:sldId id="288" r:id="rId13"/>
    <p:sldId id="289" r:id="rId14"/>
    <p:sldId id="269" r:id="rId15"/>
    <p:sldId id="287" r:id="rId16"/>
    <p:sldId id="291" r:id="rId17"/>
    <p:sldId id="261" r:id="rId18"/>
    <p:sldId id="29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2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13EBC211-F23B-468A-BCCD-307C1181F47D}"/>
    <pc:docChg chg="undo custSel addSld delSld modSld">
      <pc:chgData name="Marcia Moraes" userId="c9c67e8a-58e2-4733-9a1c-5d44fec4775b" providerId="ADAL" clId="{13EBC211-F23B-468A-BCCD-307C1181F47D}" dt="2022-08-05T02:40:16.720" v="2660" actId="20577"/>
      <pc:docMkLst>
        <pc:docMk/>
      </pc:docMkLst>
      <pc:sldChg chg="modSp">
        <pc:chgData name="Marcia Moraes" userId="c9c67e8a-58e2-4733-9a1c-5d44fec4775b" providerId="ADAL" clId="{13EBC211-F23B-468A-BCCD-307C1181F47D}" dt="2022-08-04T23:31:28.111" v="275" actId="20577"/>
        <pc:sldMkLst>
          <pc:docMk/>
          <pc:sldMk cId="0" sldId="256"/>
        </pc:sldMkLst>
        <pc:spChg chg="mod">
          <ac:chgData name="Marcia Moraes" userId="c9c67e8a-58e2-4733-9a1c-5d44fec4775b" providerId="ADAL" clId="{13EBC211-F23B-468A-BCCD-307C1181F47D}" dt="2022-08-04T23:10:08.270" v="60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Marcia Moraes" userId="c9c67e8a-58e2-4733-9a1c-5d44fec4775b" providerId="ADAL" clId="{13EBC211-F23B-468A-BCCD-307C1181F47D}" dt="2022-08-04T23:31:28.111" v="275" actId="20577"/>
          <ac:spMkLst>
            <pc:docMk/>
            <pc:sldMk cId="0" sldId="256"/>
            <ac:spMk id="187" creationId="{00000000-0000-0000-0000-000000000000}"/>
          </ac:spMkLst>
        </pc:spChg>
      </pc:sldChg>
      <pc:sldChg chg="addSp delSp modSp delAnim">
        <pc:chgData name="Marcia Moraes" userId="c9c67e8a-58e2-4733-9a1c-5d44fec4775b" providerId="ADAL" clId="{13EBC211-F23B-468A-BCCD-307C1181F47D}" dt="2022-08-04T23:43:37.611" v="405" actId="20577"/>
        <pc:sldMkLst>
          <pc:docMk/>
          <pc:sldMk cId="0" sldId="258"/>
        </pc:sldMkLst>
        <pc:spChg chg="del">
          <ac:chgData name="Marcia Moraes" userId="c9c67e8a-58e2-4733-9a1c-5d44fec4775b" providerId="ADAL" clId="{13EBC211-F23B-468A-BCCD-307C1181F47D}" dt="2022-08-04T23:26:38.136" v="244" actId="478"/>
          <ac:spMkLst>
            <pc:docMk/>
            <pc:sldMk cId="0" sldId="258"/>
            <ac:spMk id="2" creationId="{C17C6F2A-F7A2-41BB-825E-4A7C207AB846}"/>
          </ac:spMkLst>
        </pc:spChg>
        <pc:spChg chg="add mod">
          <ac:chgData name="Marcia Moraes" userId="c9c67e8a-58e2-4733-9a1c-5d44fec4775b" providerId="ADAL" clId="{13EBC211-F23B-468A-BCCD-307C1181F47D}" dt="2022-08-04T23:43:37.611" v="405" actId="20577"/>
          <ac:spMkLst>
            <pc:docMk/>
            <pc:sldMk cId="0" sldId="258"/>
            <ac:spMk id="4" creationId="{2EB05BED-1B0F-4746-9217-82286F1D5C69}"/>
          </ac:spMkLst>
        </pc:spChg>
        <pc:spChg chg="add mod">
          <ac:chgData name="Marcia Moraes" userId="c9c67e8a-58e2-4733-9a1c-5d44fec4775b" providerId="ADAL" clId="{13EBC211-F23B-468A-BCCD-307C1181F47D}" dt="2022-08-04T23:38:50.756" v="327" actId="20577"/>
          <ac:spMkLst>
            <pc:docMk/>
            <pc:sldMk cId="0" sldId="258"/>
            <ac:spMk id="5" creationId="{E6B211F7-F11C-4B24-BE87-07B6C42B9691}"/>
          </ac:spMkLst>
        </pc:spChg>
        <pc:spChg chg="mod">
          <ac:chgData name="Marcia Moraes" userId="c9c67e8a-58e2-4733-9a1c-5d44fec4775b" providerId="ADAL" clId="{13EBC211-F23B-468A-BCCD-307C1181F47D}" dt="2022-08-04T23:26:32.358" v="242" actId="20577"/>
          <ac:spMkLst>
            <pc:docMk/>
            <pc:sldMk cId="0" sldId="258"/>
            <ac:spMk id="202" creationId="{00000000-0000-0000-0000-000000000000}"/>
          </ac:spMkLst>
        </pc:spChg>
        <pc:spChg chg="del">
          <ac:chgData name="Marcia Moraes" userId="c9c67e8a-58e2-4733-9a1c-5d44fec4775b" providerId="ADAL" clId="{13EBC211-F23B-468A-BCCD-307C1181F47D}" dt="2022-08-04T23:32:25.008" v="276" actId="478"/>
          <ac:spMkLst>
            <pc:docMk/>
            <pc:sldMk cId="0" sldId="258"/>
            <ac:spMk id="203" creationId="{00000000-0000-0000-0000-000000000000}"/>
          </ac:spMkLst>
        </pc:spChg>
        <pc:picChg chg="add mod">
          <ac:chgData name="Marcia Moraes" userId="c9c67e8a-58e2-4733-9a1c-5d44fec4775b" providerId="ADAL" clId="{13EBC211-F23B-468A-BCCD-307C1181F47D}" dt="2022-08-04T23:38:14.230" v="304" actId="1076"/>
          <ac:picMkLst>
            <pc:docMk/>
            <pc:sldMk cId="0" sldId="258"/>
            <ac:picMk id="3074" creationId="{731435A3-FFBB-40E3-BA8A-2310D46DDE30}"/>
          </ac:picMkLst>
        </pc:picChg>
        <pc:picChg chg="del">
          <ac:chgData name="Marcia Moraes" userId="c9c67e8a-58e2-4733-9a1c-5d44fec4775b" providerId="ADAL" clId="{13EBC211-F23B-468A-BCCD-307C1181F47D}" dt="2022-08-04T23:26:36.125" v="243" actId="478"/>
          <ac:picMkLst>
            <pc:docMk/>
            <pc:sldMk cId="0" sldId="258"/>
            <ac:picMk id="4100" creationId="{8FF41CC3-3BB1-4DEB-B050-00F39D7BC219}"/>
          </ac:picMkLst>
        </pc:picChg>
      </pc:sldChg>
      <pc:sldChg chg="addSp delSp modSp delAnim modAnim">
        <pc:chgData name="Marcia Moraes" userId="c9c67e8a-58e2-4733-9a1c-5d44fec4775b" providerId="ADAL" clId="{13EBC211-F23B-468A-BCCD-307C1181F47D}" dt="2022-08-05T01:01:06.306" v="1605" actId="20577"/>
        <pc:sldMkLst>
          <pc:docMk/>
          <pc:sldMk cId="0" sldId="259"/>
        </pc:sldMkLst>
        <pc:spChg chg="add del mod">
          <ac:chgData name="Marcia Moraes" userId="c9c67e8a-58e2-4733-9a1c-5d44fec4775b" providerId="ADAL" clId="{13EBC211-F23B-468A-BCCD-307C1181F47D}" dt="2022-08-05T00:58:41.564" v="1555" actId="478"/>
          <ac:spMkLst>
            <pc:docMk/>
            <pc:sldMk cId="0" sldId="259"/>
            <ac:spMk id="3" creationId="{72F2DB2F-2056-42EA-BDA8-F50B02A12EBD}"/>
          </ac:spMkLst>
        </pc:spChg>
        <pc:spChg chg="mod">
          <ac:chgData name="Marcia Moraes" userId="c9c67e8a-58e2-4733-9a1c-5d44fec4775b" providerId="ADAL" clId="{13EBC211-F23B-468A-BCCD-307C1181F47D}" dt="2022-08-05T00:41:21.183" v="1409" actId="6549"/>
          <ac:spMkLst>
            <pc:docMk/>
            <pc:sldMk cId="0" sldId="259"/>
            <ac:spMk id="209" creationId="{00000000-0000-0000-0000-000000000000}"/>
          </ac:spMkLst>
        </pc:spChg>
        <pc:spChg chg="mod">
          <ac:chgData name="Marcia Moraes" userId="c9c67e8a-58e2-4733-9a1c-5d44fec4775b" providerId="ADAL" clId="{13EBC211-F23B-468A-BCCD-307C1181F47D}" dt="2022-08-05T01:01:06.306" v="1605" actId="20577"/>
          <ac:spMkLst>
            <pc:docMk/>
            <pc:sldMk cId="0" sldId="259"/>
            <ac:spMk id="210" creationId="{00000000-0000-0000-0000-000000000000}"/>
          </ac:spMkLst>
        </pc:spChg>
        <pc:picChg chg="add del mod">
          <ac:chgData name="Marcia Moraes" userId="c9c67e8a-58e2-4733-9a1c-5d44fec4775b" providerId="ADAL" clId="{13EBC211-F23B-468A-BCCD-307C1181F47D}" dt="2022-08-05T00:58:42.540" v="1556" actId="478"/>
          <ac:picMkLst>
            <pc:docMk/>
            <pc:sldMk cId="0" sldId="259"/>
            <ac:picMk id="2" creationId="{2575394E-99C0-4E3E-8E9E-52855CBAFC04}"/>
          </ac:picMkLst>
        </pc:picChg>
        <pc:picChg chg="add mod">
          <ac:chgData name="Marcia Moraes" userId="c9c67e8a-58e2-4733-9a1c-5d44fec4775b" providerId="ADAL" clId="{13EBC211-F23B-468A-BCCD-307C1181F47D}" dt="2022-08-05T01:00:09.483" v="1601" actId="1076"/>
          <ac:picMkLst>
            <pc:docMk/>
            <pc:sldMk cId="0" sldId="259"/>
            <ac:picMk id="4" creationId="{36509FD2-5747-4F75-A74F-2F79A8C49059}"/>
          </ac:picMkLst>
        </pc:picChg>
      </pc:sldChg>
      <pc:sldChg chg="modSp">
        <pc:chgData name="Marcia Moraes" userId="c9c67e8a-58e2-4733-9a1c-5d44fec4775b" providerId="ADAL" clId="{13EBC211-F23B-468A-BCCD-307C1181F47D}" dt="2022-08-05T02:37:39.867" v="2589" actId="20577"/>
        <pc:sldMkLst>
          <pc:docMk/>
          <pc:sldMk cId="0" sldId="261"/>
        </pc:sldMkLst>
        <pc:spChg chg="mod">
          <ac:chgData name="Marcia Moraes" userId="c9c67e8a-58e2-4733-9a1c-5d44fec4775b" providerId="ADAL" clId="{13EBC211-F23B-468A-BCCD-307C1181F47D}" dt="2022-08-05T02:37:39.867" v="2589" actId="20577"/>
          <ac:spMkLst>
            <pc:docMk/>
            <pc:sldMk cId="0" sldId="261"/>
            <ac:spMk id="3" creationId="{401F1007-2C43-4BFF-8517-F9FEEBF1B349}"/>
          </ac:spMkLst>
        </pc:spChg>
        <pc:spChg chg="mod">
          <ac:chgData name="Marcia Moraes" userId="c9c67e8a-58e2-4733-9a1c-5d44fec4775b" providerId="ADAL" clId="{13EBC211-F23B-468A-BCCD-307C1181F47D}" dt="2022-08-05T02:30:47.716" v="1948" actId="255"/>
          <ac:spMkLst>
            <pc:docMk/>
            <pc:sldMk cId="0" sldId="261"/>
            <ac:spMk id="223" creationId="{00000000-0000-0000-0000-000000000000}"/>
          </ac:spMkLst>
        </pc:spChg>
      </pc:sldChg>
      <pc:sldChg chg="addSp delSp modSp delAnim">
        <pc:chgData name="Marcia Moraes" userId="c9c67e8a-58e2-4733-9a1c-5d44fec4775b" providerId="ADAL" clId="{13EBC211-F23B-468A-BCCD-307C1181F47D}" dt="2022-08-05T00:41:26.301" v="1412" actId="6549"/>
        <pc:sldMkLst>
          <pc:docMk/>
          <pc:sldMk cId="612089606" sldId="265"/>
        </pc:sldMkLst>
        <pc:spChg chg="mod">
          <ac:chgData name="Marcia Moraes" userId="c9c67e8a-58e2-4733-9a1c-5d44fec4775b" providerId="ADAL" clId="{13EBC211-F23B-468A-BCCD-307C1181F47D}" dt="2022-08-05T00:41:26.301" v="1412" actId="6549"/>
          <ac:spMkLst>
            <pc:docMk/>
            <pc:sldMk cId="612089606" sldId="265"/>
            <ac:spMk id="2" creationId="{7D3729BF-0D0D-AC4F-9874-B17B55D9775A}"/>
          </ac:spMkLst>
        </pc:spChg>
        <pc:spChg chg="del">
          <ac:chgData name="Marcia Moraes" userId="c9c67e8a-58e2-4733-9a1c-5d44fec4775b" providerId="ADAL" clId="{13EBC211-F23B-468A-BCCD-307C1181F47D}" dt="2022-08-05T00:19:32.874" v="864" actId="478"/>
          <ac:spMkLst>
            <pc:docMk/>
            <pc:sldMk cId="612089606" sldId="265"/>
            <ac:spMk id="5" creationId="{42A4F53F-D675-644F-829F-9A8E5587B624}"/>
          </ac:spMkLst>
        </pc:spChg>
        <pc:spChg chg="del">
          <ac:chgData name="Marcia Moraes" userId="c9c67e8a-58e2-4733-9a1c-5d44fec4775b" providerId="ADAL" clId="{13EBC211-F23B-468A-BCCD-307C1181F47D}" dt="2022-08-05T00:19:34.322" v="865" actId="478"/>
          <ac:spMkLst>
            <pc:docMk/>
            <pc:sldMk cId="612089606" sldId="265"/>
            <ac:spMk id="6" creationId="{CBA02610-3627-7649-94B6-504E7DDAAE13}"/>
          </ac:spMkLst>
        </pc:spChg>
        <pc:spChg chg="add mod">
          <ac:chgData name="Marcia Moraes" userId="c9c67e8a-58e2-4733-9a1c-5d44fec4775b" providerId="ADAL" clId="{13EBC211-F23B-468A-BCCD-307C1181F47D}" dt="2022-08-05T00:31:42.536" v="1253" actId="20577"/>
          <ac:spMkLst>
            <pc:docMk/>
            <pc:sldMk cId="612089606" sldId="265"/>
            <ac:spMk id="8" creationId="{0D85A0B8-2AB4-4782-83DB-6982D4BCB754}"/>
          </ac:spMkLst>
        </pc:spChg>
        <pc:spChg chg="del">
          <ac:chgData name="Marcia Moraes" userId="c9c67e8a-58e2-4733-9a1c-5d44fec4775b" providerId="ADAL" clId="{13EBC211-F23B-468A-BCCD-307C1181F47D}" dt="2022-08-05T00:19:30.555" v="863" actId="478"/>
          <ac:spMkLst>
            <pc:docMk/>
            <pc:sldMk cId="612089606" sldId="265"/>
            <ac:spMk id="10" creationId="{CDE7C1FD-C867-9341-83F3-5A5EA209921F}"/>
          </ac:spMkLst>
        </pc:spChg>
        <pc:graphicFrameChg chg="del">
          <ac:chgData name="Marcia Moraes" userId="c9c67e8a-58e2-4733-9a1c-5d44fec4775b" providerId="ADAL" clId="{13EBC211-F23B-468A-BCCD-307C1181F47D}" dt="2022-08-05T00:19:34.322" v="865" actId="478"/>
          <ac:graphicFrameMkLst>
            <pc:docMk/>
            <pc:sldMk cId="612089606" sldId="265"/>
            <ac:graphicFrameMk id="4" creationId="{0C0874D0-16A8-6C45-BD60-6CC694F1BA2E}"/>
          </ac:graphicFrameMkLst>
        </pc:graphicFrameChg>
        <pc:picChg chg="del">
          <ac:chgData name="Marcia Moraes" userId="c9c67e8a-58e2-4733-9a1c-5d44fec4775b" providerId="ADAL" clId="{13EBC211-F23B-468A-BCCD-307C1181F47D}" dt="2022-08-05T00:16:05.284" v="862" actId="478"/>
          <ac:picMkLst>
            <pc:docMk/>
            <pc:sldMk cId="612089606" sldId="265"/>
            <ac:picMk id="5122" creationId="{A0B8BBAA-B7D5-4B19-B4ED-D8CB07E577F1}"/>
          </ac:picMkLst>
        </pc:picChg>
      </pc:sldChg>
      <pc:sldChg chg="addSp delSp modSp">
        <pc:chgData name="Marcia Moraes" userId="c9c67e8a-58e2-4733-9a1c-5d44fec4775b" providerId="ADAL" clId="{13EBC211-F23B-468A-BCCD-307C1181F47D}" dt="2022-08-04T23:48:34.399" v="504" actId="1076"/>
        <pc:sldMkLst>
          <pc:docMk/>
          <pc:sldMk cId="2954226462" sldId="268"/>
        </pc:sldMkLst>
        <pc:spChg chg="del mod">
          <ac:chgData name="Marcia Moraes" userId="c9c67e8a-58e2-4733-9a1c-5d44fec4775b" providerId="ADAL" clId="{13EBC211-F23B-468A-BCCD-307C1181F47D}" dt="2022-08-04T23:48:31.588" v="503" actId="478"/>
          <ac:spMkLst>
            <pc:docMk/>
            <pc:sldMk cId="2954226462" sldId="268"/>
            <ac:spMk id="6" creationId="{3D9F4D3B-2C08-BE45-8FD4-7843D5BB5458}"/>
          </ac:spMkLst>
        </pc:spChg>
        <pc:spChg chg="mod">
          <ac:chgData name="Marcia Moraes" userId="c9c67e8a-58e2-4733-9a1c-5d44fec4775b" providerId="ADAL" clId="{13EBC211-F23B-468A-BCCD-307C1181F47D}" dt="2022-08-04T23:48:34.399" v="504" actId="1076"/>
          <ac:spMkLst>
            <pc:docMk/>
            <pc:sldMk cId="2954226462" sldId="268"/>
            <ac:spMk id="7" creationId="{F1F79DD2-1F3F-234C-A44A-3A87D436D29A}"/>
          </ac:spMkLst>
        </pc:spChg>
        <pc:picChg chg="add mod">
          <ac:chgData name="Marcia Moraes" userId="c9c67e8a-58e2-4733-9a1c-5d44fec4775b" providerId="ADAL" clId="{13EBC211-F23B-468A-BCCD-307C1181F47D}" dt="2022-08-04T23:08:45.316" v="16" actId="1076"/>
          <ac:picMkLst>
            <pc:docMk/>
            <pc:sldMk cId="2954226462" sldId="268"/>
            <ac:picMk id="8" creationId="{747C9EB5-B54F-455C-8EBF-7A7FE4670F56}"/>
          </ac:picMkLst>
        </pc:picChg>
        <pc:picChg chg="del">
          <ac:chgData name="Marcia Moraes" userId="c9c67e8a-58e2-4733-9a1c-5d44fec4775b" providerId="ADAL" clId="{13EBC211-F23B-468A-BCCD-307C1181F47D}" dt="2022-08-04T23:08:10.192" v="12" actId="478"/>
          <ac:picMkLst>
            <pc:docMk/>
            <pc:sldMk cId="2954226462" sldId="268"/>
            <ac:picMk id="10" creationId="{56832A76-856E-4926-A217-96F65757A802}"/>
          </ac:picMkLst>
        </pc:picChg>
        <pc:picChg chg="add del">
          <ac:chgData name="Marcia Moraes" userId="c9c67e8a-58e2-4733-9a1c-5d44fec4775b" providerId="ADAL" clId="{13EBC211-F23B-468A-BCCD-307C1181F47D}" dt="2022-08-04T23:08:14.422" v="14"/>
          <ac:picMkLst>
            <pc:docMk/>
            <pc:sldMk cId="2954226462" sldId="268"/>
            <ac:picMk id="2050" creationId="{747C9EB5-B54F-455C-8EBF-7A7FE4670F56}"/>
          </ac:picMkLst>
        </pc:picChg>
      </pc:sldChg>
      <pc:sldChg chg="addSp delSp modSp">
        <pc:chgData name="Marcia Moraes" userId="c9c67e8a-58e2-4733-9a1c-5d44fec4775b" providerId="ADAL" clId="{13EBC211-F23B-468A-BCCD-307C1181F47D}" dt="2022-08-05T00:56:01.730" v="1483" actId="1076"/>
        <pc:sldMkLst>
          <pc:docMk/>
          <pc:sldMk cId="273496234" sldId="269"/>
        </pc:sldMkLst>
        <pc:spChg chg="mod">
          <ac:chgData name="Marcia Moraes" userId="c9c67e8a-58e2-4733-9a1c-5d44fec4775b" providerId="ADAL" clId="{13EBC211-F23B-468A-BCCD-307C1181F47D}" dt="2022-08-05T00:56:01.730" v="1483" actId="1076"/>
          <ac:spMkLst>
            <pc:docMk/>
            <pc:sldMk cId="273496234" sldId="269"/>
            <ac:spMk id="2" creationId="{A0C2E36F-43C4-184F-BD5B-4B8C1E48C15C}"/>
          </ac:spMkLst>
        </pc:spChg>
        <pc:spChg chg="del">
          <ac:chgData name="Marcia Moraes" userId="c9c67e8a-58e2-4733-9a1c-5d44fec4775b" providerId="ADAL" clId="{13EBC211-F23B-468A-BCCD-307C1181F47D}" dt="2022-08-05T00:55:09.985" v="1478" actId="478"/>
          <ac:spMkLst>
            <pc:docMk/>
            <pc:sldMk cId="273496234" sldId="269"/>
            <ac:spMk id="3" creationId="{1D529CCF-21DF-C842-B7F2-62E2EBAA1DBF}"/>
          </ac:spMkLst>
        </pc:spChg>
        <pc:spChg chg="add mod">
          <ac:chgData name="Marcia Moraes" userId="c9c67e8a-58e2-4733-9a1c-5d44fec4775b" providerId="ADAL" clId="{13EBC211-F23B-468A-BCCD-307C1181F47D}" dt="2022-08-05T00:55:35.802" v="1481" actId="255"/>
          <ac:spMkLst>
            <pc:docMk/>
            <pc:sldMk cId="273496234" sldId="269"/>
            <ac:spMk id="6" creationId="{C6FA4863-C65D-4223-949E-52D40B2CA80D}"/>
          </ac:spMkLst>
        </pc:spChg>
        <pc:picChg chg="del">
          <ac:chgData name="Marcia Moraes" userId="c9c67e8a-58e2-4733-9a1c-5d44fec4775b" providerId="ADAL" clId="{13EBC211-F23B-468A-BCCD-307C1181F47D}" dt="2022-08-05T00:55:07.670" v="1477" actId="478"/>
          <ac:picMkLst>
            <pc:docMk/>
            <pc:sldMk cId="273496234" sldId="269"/>
            <ac:picMk id="5" creationId="{EB8811A8-C009-46B3-BDE4-17B1D4F0C23F}"/>
          </ac:picMkLst>
        </pc:picChg>
        <pc:picChg chg="add">
          <ac:chgData name="Marcia Moraes" userId="c9c67e8a-58e2-4733-9a1c-5d44fec4775b" providerId="ADAL" clId="{13EBC211-F23B-468A-BCCD-307C1181F47D}" dt="2022-08-05T00:55:40.819" v="1482"/>
          <ac:picMkLst>
            <pc:docMk/>
            <pc:sldMk cId="273496234" sldId="269"/>
            <ac:picMk id="7" creationId="{2C83B577-C20A-4A39-A98D-991CDD36241E}"/>
          </ac:picMkLst>
        </pc:picChg>
      </pc:sldChg>
      <pc:sldChg chg="del">
        <pc:chgData name="Marcia Moraes" userId="c9c67e8a-58e2-4733-9a1c-5d44fec4775b" providerId="ADAL" clId="{13EBC211-F23B-468A-BCCD-307C1181F47D}" dt="2022-08-05T02:29:42.718" v="1916" actId="2696"/>
        <pc:sldMkLst>
          <pc:docMk/>
          <pc:sldMk cId="3803316299" sldId="270"/>
        </pc:sldMkLst>
      </pc:sldChg>
      <pc:sldChg chg="del">
        <pc:chgData name="Marcia Moraes" userId="c9c67e8a-58e2-4733-9a1c-5d44fec4775b" providerId="ADAL" clId="{13EBC211-F23B-468A-BCCD-307C1181F47D}" dt="2022-08-04T22:47:23.199" v="1" actId="2696"/>
        <pc:sldMkLst>
          <pc:docMk/>
          <pc:sldMk cId="3355554402" sldId="271"/>
        </pc:sldMkLst>
      </pc:sldChg>
      <pc:sldChg chg="del">
        <pc:chgData name="Marcia Moraes" userId="c9c67e8a-58e2-4733-9a1c-5d44fec4775b" providerId="ADAL" clId="{13EBC211-F23B-468A-BCCD-307C1181F47D}" dt="2022-08-05T00:36:17.380" v="1254" actId="2696"/>
        <pc:sldMkLst>
          <pc:docMk/>
          <pc:sldMk cId="2737657980" sldId="283"/>
        </pc:sldMkLst>
      </pc:sldChg>
      <pc:sldChg chg="del">
        <pc:chgData name="Marcia Moraes" userId="c9c67e8a-58e2-4733-9a1c-5d44fec4775b" providerId="ADAL" clId="{13EBC211-F23B-468A-BCCD-307C1181F47D}" dt="2022-08-04T22:47:21.920" v="0" actId="2696"/>
        <pc:sldMkLst>
          <pc:docMk/>
          <pc:sldMk cId="494069893" sldId="284"/>
        </pc:sldMkLst>
      </pc:sldChg>
      <pc:sldChg chg="del">
        <pc:chgData name="Marcia Moraes" userId="c9c67e8a-58e2-4733-9a1c-5d44fec4775b" providerId="ADAL" clId="{13EBC211-F23B-468A-BCCD-307C1181F47D}" dt="2022-08-04T22:47:24.212" v="2" actId="2696"/>
        <pc:sldMkLst>
          <pc:docMk/>
          <pc:sldMk cId="1803721962" sldId="285"/>
        </pc:sldMkLst>
      </pc:sldChg>
      <pc:sldChg chg="addSp delSp modSp delAnim modAnim">
        <pc:chgData name="Marcia Moraes" userId="c9c67e8a-58e2-4733-9a1c-5d44fec4775b" providerId="ADAL" clId="{13EBC211-F23B-468A-BCCD-307C1181F47D}" dt="2022-08-04T23:40:30.270" v="376" actId="1076"/>
        <pc:sldMkLst>
          <pc:docMk/>
          <pc:sldMk cId="0" sldId="286"/>
        </pc:sldMkLst>
        <pc:spChg chg="del">
          <ac:chgData name="Marcia Moraes" userId="c9c67e8a-58e2-4733-9a1c-5d44fec4775b" providerId="ADAL" clId="{13EBC211-F23B-468A-BCCD-307C1181F47D}" dt="2022-08-04T22:53:49.172" v="7" actId="478"/>
          <ac:spMkLst>
            <pc:docMk/>
            <pc:sldMk cId="0" sldId="286"/>
            <ac:spMk id="2" creationId="{FA02E0B5-0CD0-5044-967B-F154BAD0FC18}"/>
          </ac:spMkLst>
        </pc:spChg>
        <pc:spChg chg="del">
          <ac:chgData name="Marcia Moraes" userId="c9c67e8a-58e2-4733-9a1c-5d44fec4775b" providerId="ADAL" clId="{13EBC211-F23B-468A-BCCD-307C1181F47D}" dt="2022-08-04T22:53:37.267" v="5" actId="478"/>
          <ac:spMkLst>
            <pc:docMk/>
            <pc:sldMk cId="0" sldId="286"/>
            <ac:spMk id="3" creationId="{939FB413-D8D8-452E-9784-65A78678430F}"/>
          </ac:spMkLst>
        </pc:spChg>
        <pc:spChg chg="del">
          <ac:chgData name="Marcia Moraes" userId="c9c67e8a-58e2-4733-9a1c-5d44fec4775b" providerId="ADAL" clId="{13EBC211-F23B-468A-BCCD-307C1181F47D}" dt="2022-08-04T22:53:35.994" v="4" actId="478"/>
          <ac:spMkLst>
            <pc:docMk/>
            <pc:sldMk cId="0" sldId="286"/>
            <ac:spMk id="4" creationId="{CE808C4B-DF89-464D-879C-0B4E691452F8}"/>
          </ac:spMkLst>
        </pc:spChg>
        <pc:spChg chg="add mod">
          <ac:chgData name="Marcia Moraes" userId="c9c67e8a-58e2-4733-9a1c-5d44fec4775b" providerId="ADAL" clId="{13EBC211-F23B-468A-BCCD-307C1181F47D}" dt="2022-08-04T23:23:26.981" v="195" actId="1076"/>
          <ac:spMkLst>
            <pc:docMk/>
            <pc:sldMk cId="0" sldId="286"/>
            <ac:spMk id="6" creationId="{BBA84413-A189-4E45-8BC1-0BAF8D04460A}"/>
          </ac:spMkLst>
        </pc:spChg>
        <pc:spChg chg="add mod">
          <ac:chgData name="Marcia Moraes" userId="c9c67e8a-58e2-4733-9a1c-5d44fec4775b" providerId="ADAL" clId="{13EBC211-F23B-468A-BCCD-307C1181F47D}" dt="2022-08-04T23:40:30.270" v="376" actId="1076"/>
          <ac:spMkLst>
            <pc:docMk/>
            <pc:sldMk cId="0" sldId="286"/>
            <ac:spMk id="7" creationId="{97938BAB-19A9-47CC-ADA7-454430B9D725}"/>
          </ac:spMkLst>
        </pc:spChg>
        <pc:spChg chg="add mod">
          <ac:chgData name="Marcia Moraes" userId="c9c67e8a-58e2-4733-9a1c-5d44fec4775b" providerId="ADAL" clId="{13EBC211-F23B-468A-BCCD-307C1181F47D}" dt="2022-08-04T23:40:22.173" v="375" actId="1076"/>
          <ac:spMkLst>
            <pc:docMk/>
            <pc:sldMk cId="0" sldId="286"/>
            <ac:spMk id="8" creationId="{47181C82-494A-4319-90F2-D3F6CCEA3390}"/>
          </ac:spMkLst>
        </pc:spChg>
        <pc:spChg chg="del">
          <ac:chgData name="Marcia Moraes" userId="c9c67e8a-58e2-4733-9a1c-5d44fec4775b" providerId="ADAL" clId="{13EBC211-F23B-468A-BCCD-307C1181F47D}" dt="2022-08-04T22:53:47.262" v="6" actId="478"/>
          <ac:spMkLst>
            <pc:docMk/>
            <pc:sldMk cId="0" sldId="286"/>
            <ac:spMk id="10" creationId="{B9C19C6A-D067-42BE-8501-0795E4C28EBC}"/>
          </ac:spMkLst>
        </pc:spChg>
        <pc:spChg chg="mod">
          <ac:chgData name="Marcia Moraes" userId="c9c67e8a-58e2-4733-9a1c-5d44fec4775b" providerId="ADAL" clId="{13EBC211-F23B-468A-BCCD-307C1181F47D}" dt="2022-08-04T23:15:09.215" v="100" actId="5793"/>
          <ac:spMkLst>
            <pc:docMk/>
            <pc:sldMk cId="0" sldId="286"/>
            <ac:spMk id="192" creationId="{00000000-0000-0000-0000-000000000000}"/>
          </ac:spMkLst>
        </pc:spChg>
        <pc:spChg chg="del">
          <ac:chgData name="Marcia Moraes" userId="c9c67e8a-58e2-4733-9a1c-5d44fec4775b" providerId="ADAL" clId="{13EBC211-F23B-468A-BCCD-307C1181F47D}" dt="2022-08-04T23:13:56.529" v="61" actId="478"/>
          <ac:spMkLst>
            <pc:docMk/>
            <pc:sldMk cId="0" sldId="286"/>
            <ac:spMk id="194" creationId="{00000000-0000-0000-0000-000000000000}"/>
          </ac:spMkLst>
        </pc:spChg>
        <pc:picChg chg="add del mod">
          <ac:chgData name="Marcia Moraes" userId="c9c67e8a-58e2-4733-9a1c-5d44fec4775b" providerId="ADAL" clId="{13EBC211-F23B-468A-BCCD-307C1181F47D}" dt="2022-08-04T23:06:33.923" v="11" actId="478"/>
          <ac:picMkLst>
            <pc:docMk/>
            <pc:sldMk cId="0" sldId="286"/>
            <ac:picMk id="1026" creationId="{7D580A0C-04D7-482F-B734-B326F844389B}"/>
          </ac:picMkLst>
        </pc:picChg>
        <pc:picChg chg="add mod">
          <ac:chgData name="Marcia Moraes" userId="c9c67e8a-58e2-4733-9a1c-5d44fec4775b" providerId="ADAL" clId="{13EBC211-F23B-468A-BCCD-307C1181F47D}" dt="2022-08-04T23:17:17.373" v="147" actId="1076"/>
          <ac:picMkLst>
            <pc:docMk/>
            <pc:sldMk cId="0" sldId="286"/>
            <ac:picMk id="1028" creationId="{159CE090-BDB1-45FD-B5EB-7A57FE74DF17}"/>
          </ac:picMkLst>
        </pc:picChg>
        <pc:picChg chg="add del mod">
          <ac:chgData name="Marcia Moraes" userId="c9c67e8a-58e2-4733-9a1c-5d44fec4775b" providerId="ADAL" clId="{13EBC211-F23B-468A-BCCD-307C1181F47D}" dt="2022-08-04T23:24:08.586" v="198" actId="478"/>
          <ac:picMkLst>
            <pc:docMk/>
            <pc:sldMk cId="0" sldId="286"/>
            <ac:picMk id="1030" creationId="{B28F3AFD-4471-4315-9498-AB272D8DAD23}"/>
          </ac:picMkLst>
        </pc:picChg>
        <pc:picChg chg="add mod">
          <ac:chgData name="Marcia Moraes" userId="c9c67e8a-58e2-4733-9a1c-5d44fec4775b" providerId="ADAL" clId="{13EBC211-F23B-468A-BCCD-307C1181F47D}" dt="2022-08-04T23:24:21.014" v="203" actId="1076"/>
          <ac:picMkLst>
            <pc:docMk/>
            <pc:sldMk cId="0" sldId="286"/>
            <ac:picMk id="1032" creationId="{F893F4FD-B424-4BDC-A5A5-B5C11A841B87}"/>
          </ac:picMkLst>
        </pc:picChg>
      </pc:sldChg>
      <pc:sldChg chg="addSp delSp modSp modAnim">
        <pc:chgData name="Marcia Moraes" userId="c9c67e8a-58e2-4733-9a1c-5d44fec4775b" providerId="ADAL" clId="{13EBC211-F23B-468A-BCCD-307C1181F47D}" dt="2022-08-05T02:29:15.896" v="1894" actId="255"/>
        <pc:sldMkLst>
          <pc:docMk/>
          <pc:sldMk cId="2945212090" sldId="287"/>
        </pc:sldMkLst>
        <pc:spChg chg="mod">
          <ac:chgData name="Marcia Moraes" userId="c9c67e8a-58e2-4733-9a1c-5d44fec4775b" providerId="ADAL" clId="{13EBC211-F23B-468A-BCCD-307C1181F47D}" dt="2022-08-05T02:29:15.896" v="1894" actId="255"/>
          <ac:spMkLst>
            <pc:docMk/>
            <pc:sldMk cId="2945212090" sldId="287"/>
            <ac:spMk id="2" creationId="{6302E6FC-80C8-2F4C-A9F0-9B205434775A}"/>
          </ac:spMkLst>
        </pc:spChg>
        <pc:spChg chg="mod">
          <ac:chgData name="Marcia Moraes" userId="c9c67e8a-58e2-4733-9a1c-5d44fec4775b" providerId="ADAL" clId="{13EBC211-F23B-468A-BCCD-307C1181F47D}" dt="2022-08-05T01:32:42.269" v="1816" actId="20577"/>
          <ac:spMkLst>
            <pc:docMk/>
            <pc:sldMk cId="2945212090" sldId="287"/>
            <ac:spMk id="3" creationId="{93E01694-2C32-BA4D-B6F8-4BE99716E841}"/>
          </ac:spMkLst>
        </pc:spChg>
        <pc:spChg chg="add del">
          <ac:chgData name="Marcia Moraes" userId="c9c67e8a-58e2-4733-9a1c-5d44fec4775b" providerId="ADAL" clId="{13EBC211-F23B-468A-BCCD-307C1181F47D}" dt="2022-08-05T01:29:19.011" v="1686" actId="478"/>
          <ac:spMkLst>
            <pc:docMk/>
            <pc:sldMk cId="2945212090" sldId="287"/>
            <ac:spMk id="5" creationId="{A1C819D2-80CA-4D25-88C7-0CD0B0DC0B68}"/>
          </ac:spMkLst>
        </pc:spChg>
        <pc:spChg chg="add mod">
          <ac:chgData name="Marcia Moraes" userId="c9c67e8a-58e2-4733-9a1c-5d44fec4775b" providerId="ADAL" clId="{13EBC211-F23B-468A-BCCD-307C1181F47D}" dt="2022-08-05T01:32:16.666" v="1812" actId="1076"/>
          <ac:spMkLst>
            <pc:docMk/>
            <pc:sldMk cId="2945212090" sldId="287"/>
            <ac:spMk id="8" creationId="{1238E34D-3F42-431B-8299-5D95D119F363}"/>
          </ac:spMkLst>
        </pc:spChg>
        <pc:spChg chg="add mod">
          <ac:chgData name="Marcia Moraes" userId="c9c67e8a-58e2-4733-9a1c-5d44fec4775b" providerId="ADAL" clId="{13EBC211-F23B-468A-BCCD-307C1181F47D}" dt="2022-08-05T01:34:12.949" v="1822" actId="1076"/>
          <ac:spMkLst>
            <pc:docMk/>
            <pc:sldMk cId="2945212090" sldId="287"/>
            <ac:spMk id="11" creationId="{DDABD8E9-00AF-4545-AA15-17E9BFB5604C}"/>
          </ac:spMkLst>
        </pc:spChg>
        <pc:spChg chg="add mod">
          <ac:chgData name="Marcia Moraes" userId="c9c67e8a-58e2-4733-9a1c-5d44fec4775b" providerId="ADAL" clId="{13EBC211-F23B-468A-BCCD-307C1181F47D}" dt="2022-08-05T01:37:16.852" v="1832" actId="1076"/>
          <ac:spMkLst>
            <pc:docMk/>
            <pc:sldMk cId="2945212090" sldId="287"/>
            <ac:spMk id="14" creationId="{4E3BA20C-5A3F-48AA-8B6D-29065BC1A3F6}"/>
          </ac:spMkLst>
        </pc:spChg>
        <pc:picChg chg="del">
          <ac:chgData name="Marcia Moraes" userId="c9c67e8a-58e2-4733-9a1c-5d44fec4775b" providerId="ADAL" clId="{13EBC211-F23B-468A-BCCD-307C1181F47D}" dt="2022-08-05T01:12:28.915" v="1667" actId="478"/>
          <ac:picMkLst>
            <pc:docMk/>
            <pc:sldMk cId="2945212090" sldId="287"/>
            <ac:picMk id="4" creationId="{8CAAB949-8980-42BD-8F41-71C0B8CED334}"/>
          </ac:picMkLst>
        </pc:picChg>
        <pc:picChg chg="add mod">
          <ac:chgData name="Marcia Moraes" userId="c9c67e8a-58e2-4733-9a1c-5d44fec4775b" providerId="ADAL" clId="{13EBC211-F23B-468A-BCCD-307C1181F47D}" dt="2022-08-05T01:31:23.450" v="1807" actId="1076"/>
          <ac:picMkLst>
            <pc:docMk/>
            <pc:sldMk cId="2945212090" sldId="287"/>
            <ac:picMk id="6" creationId="{46743590-FE97-4D0B-BC5B-A0C5AF0BB8CC}"/>
          </ac:picMkLst>
        </pc:picChg>
        <pc:picChg chg="add mod">
          <ac:chgData name="Marcia Moraes" userId="c9c67e8a-58e2-4733-9a1c-5d44fec4775b" providerId="ADAL" clId="{13EBC211-F23B-468A-BCCD-307C1181F47D}" dt="2022-08-05T01:37:09.459" v="1830" actId="1076"/>
          <ac:picMkLst>
            <pc:docMk/>
            <pc:sldMk cId="2945212090" sldId="287"/>
            <ac:picMk id="7" creationId="{EB107B2F-C5E1-4A56-ABAC-F84DA3A8E1F2}"/>
          </ac:picMkLst>
        </pc:picChg>
        <pc:picChg chg="add mod">
          <ac:chgData name="Marcia Moraes" userId="c9c67e8a-58e2-4733-9a1c-5d44fec4775b" providerId="ADAL" clId="{13EBC211-F23B-468A-BCCD-307C1181F47D}" dt="2022-08-05T01:33:35.943" v="1818" actId="1076"/>
          <ac:picMkLst>
            <pc:docMk/>
            <pc:sldMk cId="2945212090" sldId="287"/>
            <ac:picMk id="9" creationId="{EAA64842-8276-4F3A-9268-C6A8DD0F6505}"/>
          </ac:picMkLst>
        </pc:picChg>
        <pc:picChg chg="add mod">
          <ac:chgData name="Marcia Moraes" userId="c9c67e8a-58e2-4733-9a1c-5d44fec4775b" providerId="ADAL" clId="{13EBC211-F23B-468A-BCCD-307C1181F47D}" dt="2022-08-05T01:37:06.937" v="1829" actId="1076"/>
          <ac:picMkLst>
            <pc:docMk/>
            <pc:sldMk cId="2945212090" sldId="287"/>
            <ac:picMk id="10" creationId="{B7DDFD8A-696E-4EC7-B843-1FC38A17CBB0}"/>
          </ac:picMkLst>
        </pc:picChg>
        <pc:picChg chg="add mod">
          <ac:chgData name="Marcia Moraes" userId="c9c67e8a-58e2-4733-9a1c-5d44fec4775b" providerId="ADAL" clId="{13EBC211-F23B-468A-BCCD-307C1181F47D}" dt="2022-08-05T01:35:57.832" v="1826" actId="1076"/>
          <ac:picMkLst>
            <pc:docMk/>
            <pc:sldMk cId="2945212090" sldId="287"/>
            <ac:picMk id="12" creationId="{91377548-5B56-43CC-83B0-9769454EA229}"/>
          </ac:picMkLst>
        </pc:picChg>
        <pc:picChg chg="add mod">
          <ac:chgData name="Marcia Moraes" userId="c9c67e8a-58e2-4733-9a1c-5d44fec4775b" providerId="ADAL" clId="{13EBC211-F23B-468A-BCCD-307C1181F47D}" dt="2022-08-05T01:37:05.111" v="1828" actId="1076"/>
          <ac:picMkLst>
            <pc:docMk/>
            <pc:sldMk cId="2945212090" sldId="287"/>
            <ac:picMk id="13" creationId="{1C23C1DF-3F5D-4468-9FD3-05B1B93C7ED6}"/>
          </ac:picMkLst>
        </pc:picChg>
      </pc:sldChg>
      <pc:sldChg chg="add del">
        <pc:chgData name="Marcia Moraes" userId="c9c67e8a-58e2-4733-9a1c-5d44fec4775b" providerId="ADAL" clId="{13EBC211-F23B-468A-BCCD-307C1181F47D}" dt="2022-08-05T00:14:34.380" v="842" actId="2696"/>
        <pc:sldMkLst>
          <pc:docMk/>
          <pc:sldMk cId="1080862108" sldId="288"/>
        </pc:sldMkLst>
      </pc:sldChg>
      <pc:sldChg chg="addSp delSp modSp add modAnim">
        <pc:chgData name="Marcia Moraes" userId="c9c67e8a-58e2-4733-9a1c-5d44fec4775b" providerId="ADAL" clId="{13EBC211-F23B-468A-BCCD-307C1181F47D}" dt="2022-08-05T01:05:53.770" v="1657" actId="20577"/>
        <pc:sldMkLst>
          <pc:docMk/>
          <pc:sldMk cId="1153038980" sldId="288"/>
        </pc:sldMkLst>
        <pc:spChg chg="mod">
          <ac:chgData name="Marcia Moraes" userId="c9c67e8a-58e2-4733-9a1c-5d44fec4775b" providerId="ADAL" clId="{13EBC211-F23B-468A-BCCD-307C1181F47D}" dt="2022-08-05T01:05:53.770" v="1657" actId="20577"/>
          <ac:spMkLst>
            <pc:docMk/>
            <pc:sldMk cId="1153038980" sldId="288"/>
            <ac:spMk id="2" creationId="{7D3729BF-0D0D-AC4F-9874-B17B55D9775A}"/>
          </ac:spMkLst>
        </pc:spChg>
        <pc:spChg chg="add mod">
          <ac:chgData name="Marcia Moraes" userId="c9c67e8a-58e2-4733-9a1c-5d44fec4775b" providerId="ADAL" clId="{13EBC211-F23B-468A-BCCD-307C1181F47D}" dt="2022-08-05T00:53:43.967" v="1457" actId="20577"/>
          <ac:spMkLst>
            <pc:docMk/>
            <pc:sldMk cId="1153038980" sldId="288"/>
            <ac:spMk id="6" creationId="{EDD94CEF-B264-46C4-892F-0565B001035C}"/>
          </ac:spMkLst>
        </pc:spChg>
        <pc:spChg chg="del">
          <ac:chgData name="Marcia Moraes" userId="c9c67e8a-58e2-4733-9a1c-5d44fec4775b" providerId="ADAL" clId="{13EBC211-F23B-468A-BCCD-307C1181F47D}" dt="2022-08-05T00:36:28.098" v="1268" actId="478"/>
          <ac:spMkLst>
            <pc:docMk/>
            <pc:sldMk cId="1153038980" sldId="288"/>
            <ac:spMk id="8" creationId="{0D85A0B8-2AB4-4782-83DB-6982D4BCB754}"/>
          </ac:spMkLst>
        </pc:spChg>
        <pc:picChg chg="add del">
          <ac:chgData name="Marcia Moraes" userId="c9c67e8a-58e2-4733-9a1c-5d44fec4775b" providerId="ADAL" clId="{13EBC211-F23B-468A-BCCD-307C1181F47D}" dt="2022-08-05T00:37:22.956" v="1270" actId="478"/>
          <ac:picMkLst>
            <pc:docMk/>
            <pc:sldMk cId="1153038980" sldId="288"/>
            <ac:picMk id="3" creationId="{D9FDF6E7-09A4-45C6-9DA4-15B174152F8C}"/>
          </ac:picMkLst>
        </pc:picChg>
        <pc:picChg chg="add mod">
          <ac:chgData name="Marcia Moraes" userId="c9c67e8a-58e2-4733-9a1c-5d44fec4775b" providerId="ADAL" clId="{13EBC211-F23B-468A-BCCD-307C1181F47D}" dt="2022-08-05T00:38:41.859" v="1273" actId="1076"/>
          <ac:picMkLst>
            <pc:docMk/>
            <pc:sldMk cId="1153038980" sldId="288"/>
            <ac:picMk id="4" creationId="{CCED1E14-C3F2-449C-97E3-FA15C761422B}"/>
          </ac:picMkLst>
        </pc:picChg>
      </pc:sldChg>
      <pc:sldChg chg="addSp delSp modSp add modAnim">
        <pc:chgData name="Marcia Moraes" userId="c9c67e8a-58e2-4733-9a1c-5d44fec4775b" providerId="ADAL" clId="{13EBC211-F23B-468A-BCCD-307C1181F47D}" dt="2022-08-05T01:06:09.539" v="1666" actId="255"/>
        <pc:sldMkLst>
          <pc:docMk/>
          <pc:sldMk cId="2458664928" sldId="289"/>
        </pc:sldMkLst>
        <pc:spChg chg="mod">
          <ac:chgData name="Marcia Moraes" userId="c9c67e8a-58e2-4733-9a1c-5d44fec4775b" providerId="ADAL" clId="{13EBC211-F23B-468A-BCCD-307C1181F47D}" dt="2022-08-05T01:06:09.539" v="1666" actId="255"/>
          <ac:spMkLst>
            <pc:docMk/>
            <pc:sldMk cId="2458664928" sldId="289"/>
            <ac:spMk id="2" creationId="{7D3729BF-0D0D-AC4F-9874-B17B55D9775A}"/>
          </ac:spMkLst>
        </pc:spChg>
        <pc:spChg chg="mod">
          <ac:chgData name="Marcia Moraes" userId="c9c67e8a-58e2-4733-9a1c-5d44fec4775b" providerId="ADAL" clId="{13EBC211-F23B-468A-BCCD-307C1181F47D}" dt="2022-08-05T00:53:35.461" v="1445" actId="20577"/>
          <ac:spMkLst>
            <pc:docMk/>
            <pc:sldMk cId="2458664928" sldId="289"/>
            <ac:spMk id="6" creationId="{EDD94CEF-B264-46C4-892F-0565B001035C}"/>
          </ac:spMkLst>
        </pc:spChg>
        <pc:picChg chg="add mod">
          <ac:chgData name="Marcia Moraes" userId="c9c67e8a-58e2-4733-9a1c-5d44fec4775b" providerId="ADAL" clId="{13EBC211-F23B-468A-BCCD-307C1181F47D}" dt="2022-08-05T00:52:57.202" v="1425" actId="1076"/>
          <ac:picMkLst>
            <pc:docMk/>
            <pc:sldMk cId="2458664928" sldId="289"/>
            <ac:picMk id="3" creationId="{93C8B55C-67DC-49BD-8E3C-EE4BFD789F20}"/>
          </ac:picMkLst>
        </pc:picChg>
        <pc:picChg chg="del">
          <ac:chgData name="Marcia Moraes" userId="c9c67e8a-58e2-4733-9a1c-5d44fec4775b" providerId="ADAL" clId="{13EBC211-F23B-468A-BCCD-307C1181F47D}" dt="2022-08-05T00:52:25.814" v="1422" actId="478"/>
          <ac:picMkLst>
            <pc:docMk/>
            <pc:sldMk cId="2458664928" sldId="289"/>
            <ac:picMk id="4" creationId="{CCED1E14-C3F2-449C-97E3-FA15C761422B}"/>
          </ac:picMkLst>
        </pc:picChg>
      </pc:sldChg>
      <pc:sldChg chg="addSp delSp modSp add del delAnim modAnim">
        <pc:chgData name="Marcia Moraes" userId="c9c67e8a-58e2-4733-9a1c-5d44fec4775b" providerId="ADAL" clId="{13EBC211-F23B-468A-BCCD-307C1181F47D}" dt="2022-08-05T00:14:33.107" v="841" actId="2696"/>
        <pc:sldMkLst>
          <pc:docMk/>
          <pc:sldMk cId="2657288472" sldId="289"/>
        </pc:sldMkLst>
        <pc:spChg chg="del">
          <ac:chgData name="Marcia Moraes" userId="c9c67e8a-58e2-4733-9a1c-5d44fec4775b" providerId="ADAL" clId="{13EBC211-F23B-468A-BCCD-307C1181F47D}" dt="2022-08-05T00:02:34.573" v="774" actId="478"/>
          <ac:spMkLst>
            <pc:docMk/>
            <pc:sldMk cId="2657288472" sldId="289"/>
            <ac:spMk id="3" creationId="{72F2DB2F-2056-42EA-BDA8-F50B02A12EBD}"/>
          </ac:spMkLst>
        </pc:spChg>
        <pc:spChg chg="add del mod">
          <ac:chgData name="Marcia Moraes" userId="c9c67e8a-58e2-4733-9a1c-5d44fec4775b" providerId="ADAL" clId="{13EBC211-F23B-468A-BCCD-307C1181F47D}" dt="2022-08-05T00:09:30.628" v="802" actId="1076"/>
          <ac:spMkLst>
            <pc:docMk/>
            <pc:sldMk cId="2657288472" sldId="289"/>
            <ac:spMk id="6" creationId="{A34D8BB4-32E1-44D0-8463-B8D8EE56AEC2}"/>
          </ac:spMkLst>
        </pc:spChg>
        <pc:spChg chg="mod">
          <ac:chgData name="Marcia Moraes" userId="c9c67e8a-58e2-4733-9a1c-5d44fec4775b" providerId="ADAL" clId="{13EBC211-F23B-468A-BCCD-307C1181F47D}" dt="2022-08-05T00:02:18.294" v="772"/>
          <ac:spMkLst>
            <pc:docMk/>
            <pc:sldMk cId="2657288472" sldId="289"/>
            <ac:spMk id="209" creationId="{00000000-0000-0000-0000-000000000000}"/>
          </ac:spMkLst>
        </pc:spChg>
        <pc:spChg chg="mod">
          <ac:chgData name="Marcia Moraes" userId="c9c67e8a-58e2-4733-9a1c-5d44fec4775b" providerId="ADAL" clId="{13EBC211-F23B-468A-BCCD-307C1181F47D}" dt="2022-08-05T00:09:38.910" v="804" actId="255"/>
          <ac:spMkLst>
            <pc:docMk/>
            <pc:sldMk cId="2657288472" sldId="289"/>
            <ac:spMk id="210" creationId="{00000000-0000-0000-0000-000000000000}"/>
          </ac:spMkLst>
        </pc:spChg>
        <pc:picChg chg="del">
          <ac:chgData name="Marcia Moraes" userId="c9c67e8a-58e2-4733-9a1c-5d44fec4775b" providerId="ADAL" clId="{13EBC211-F23B-468A-BCCD-307C1181F47D}" dt="2022-08-05T00:02:35.354" v="775" actId="478"/>
          <ac:picMkLst>
            <pc:docMk/>
            <pc:sldMk cId="2657288472" sldId="289"/>
            <ac:picMk id="2" creationId="{2575394E-99C0-4E3E-8E9E-52855CBAFC04}"/>
          </ac:picMkLst>
        </pc:picChg>
      </pc:sldChg>
      <pc:sldChg chg="addSp delSp modSp add modAnim">
        <pc:chgData name="Marcia Moraes" userId="c9c67e8a-58e2-4733-9a1c-5d44fec4775b" providerId="ADAL" clId="{13EBC211-F23B-468A-BCCD-307C1181F47D}" dt="2022-08-05T01:05:35.711" v="1651" actId="255"/>
        <pc:sldMkLst>
          <pc:docMk/>
          <pc:sldMk cId="2279721455" sldId="290"/>
        </pc:sldMkLst>
        <pc:spChg chg="mod">
          <ac:chgData name="Marcia Moraes" userId="c9c67e8a-58e2-4733-9a1c-5d44fec4775b" providerId="ADAL" clId="{13EBC211-F23B-468A-BCCD-307C1181F47D}" dt="2022-08-05T01:05:17.457" v="1648" actId="1076"/>
          <ac:spMkLst>
            <pc:docMk/>
            <pc:sldMk cId="2279721455" sldId="290"/>
            <ac:spMk id="3" creationId="{72F2DB2F-2056-42EA-BDA8-F50B02A12EBD}"/>
          </ac:spMkLst>
        </pc:spChg>
        <pc:spChg chg="add del mod">
          <ac:chgData name="Marcia Moraes" userId="c9c67e8a-58e2-4733-9a1c-5d44fec4775b" providerId="ADAL" clId="{13EBC211-F23B-468A-BCCD-307C1181F47D}" dt="2022-08-05T01:01:28.275" v="1618" actId="478"/>
          <ac:spMkLst>
            <pc:docMk/>
            <pc:sldMk cId="2279721455" sldId="290"/>
            <ac:spMk id="5" creationId="{C74ADAE5-1ED5-45ED-B6C2-E1E4E649B7AF}"/>
          </ac:spMkLst>
        </pc:spChg>
        <pc:spChg chg="add mod">
          <ac:chgData name="Marcia Moraes" userId="c9c67e8a-58e2-4733-9a1c-5d44fec4775b" providerId="ADAL" clId="{13EBC211-F23B-468A-BCCD-307C1181F47D}" dt="2022-08-05T01:02:10.626" v="1628" actId="5793"/>
          <ac:spMkLst>
            <pc:docMk/>
            <pc:sldMk cId="2279721455" sldId="290"/>
            <ac:spMk id="8" creationId="{C4108BC5-512B-4F11-BDF4-A13C75682E15}"/>
          </ac:spMkLst>
        </pc:spChg>
        <pc:spChg chg="mod">
          <ac:chgData name="Marcia Moraes" userId="c9c67e8a-58e2-4733-9a1c-5d44fec4775b" providerId="ADAL" clId="{13EBC211-F23B-468A-BCCD-307C1181F47D}" dt="2022-08-05T01:05:35.711" v="1651" actId="255"/>
          <ac:spMkLst>
            <pc:docMk/>
            <pc:sldMk cId="2279721455" sldId="290"/>
            <ac:spMk id="209" creationId="{00000000-0000-0000-0000-000000000000}"/>
          </ac:spMkLst>
        </pc:spChg>
        <pc:spChg chg="del">
          <ac:chgData name="Marcia Moraes" userId="c9c67e8a-58e2-4733-9a1c-5d44fec4775b" providerId="ADAL" clId="{13EBC211-F23B-468A-BCCD-307C1181F47D}" dt="2022-08-05T01:01:27.157" v="1617" actId="478"/>
          <ac:spMkLst>
            <pc:docMk/>
            <pc:sldMk cId="2279721455" sldId="290"/>
            <ac:spMk id="210" creationId="{00000000-0000-0000-0000-000000000000}"/>
          </ac:spMkLst>
        </pc:spChg>
        <pc:picChg chg="mod">
          <ac:chgData name="Marcia Moraes" userId="c9c67e8a-58e2-4733-9a1c-5d44fec4775b" providerId="ADAL" clId="{13EBC211-F23B-468A-BCCD-307C1181F47D}" dt="2022-08-05T01:05:18.703" v="1649" actId="1076"/>
          <ac:picMkLst>
            <pc:docMk/>
            <pc:sldMk cId="2279721455" sldId="290"/>
            <ac:picMk id="2" creationId="{2575394E-99C0-4E3E-8E9E-52855CBAFC04}"/>
          </ac:picMkLst>
        </pc:picChg>
      </pc:sldChg>
      <pc:sldChg chg="addSp delSp modSp add delAnim modAnim">
        <pc:chgData name="Marcia Moraes" userId="c9c67e8a-58e2-4733-9a1c-5d44fec4775b" providerId="ADAL" clId="{13EBC211-F23B-468A-BCCD-307C1181F47D}" dt="2022-08-05T02:29:31.343" v="1915" actId="255"/>
        <pc:sldMkLst>
          <pc:docMk/>
          <pc:sldMk cId="1884779873" sldId="291"/>
        </pc:sldMkLst>
        <pc:spChg chg="mod">
          <ac:chgData name="Marcia Moraes" userId="c9c67e8a-58e2-4733-9a1c-5d44fec4775b" providerId="ADAL" clId="{13EBC211-F23B-468A-BCCD-307C1181F47D}" dt="2022-08-05T02:29:31.343" v="1915" actId="255"/>
          <ac:spMkLst>
            <pc:docMk/>
            <pc:sldMk cId="1884779873" sldId="291"/>
            <ac:spMk id="2" creationId="{6302E6FC-80C8-2F4C-A9F0-9B205434775A}"/>
          </ac:spMkLst>
        </pc:spChg>
        <pc:spChg chg="mod">
          <ac:chgData name="Marcia Moraes" userId="c9c67e8a-58e2-4733-9a1c-5d44fec4775b" providerId="ADAL" clId="{13EBC211-F23B-468A-BCCD-307C1181F47D}" dt="2022-08-05T02:19:47.848" v="1845" actId="108"/>
          <ac:spMkLst>
            <pc:docMk/>
            <pc:sldMk cId="1884779873" sldId="291"/>
            <ac:spMk id="3" creationId="{93E01694-2C32-BA4D-B6F8-4BE99716E841}"/>
          </ac:spMkLst>
        </pc:spChg>
        <pc:spChg chg="add del">
          <ac:chgData name="Marcia Moraes" userId="c9c67e8a-58e2-4733-9a1c-5d44fec4775b" providerId="ADAL" clId="{13EBC211-F23B-468A-BCCD-307C1181F47D}" dt="2022-08-05T02:20:00.158" v="1848" actId="478"/>
          <ac:spMkLst>
            <pc:docMk/>
            <pc:sldMk cId="1884779873" sldId="291"/>
            <ac:spMk id="4" creationId="{0BAF17C1-0535-4228-9AAC-BA0E85A7ED59}"/>
          </ac:spMkLst>
        </pc:spChg>
        <pc:spChg chg="del">
          <ac:chgData name="Marcia Moraes" userId="c9c67e8a-58e2-4733-9a1c-5d44fec4775b" providerId="ADAL" clId="{13EBC211-F23B-468A-BCCD-307C1181F47D}" dt="2022-08-05T02:20:46.455" v="1853" actId="478"/>
          <ac:spMkLst>
            <pc:docMk/>
            <pc:sldMk cId="1884779873" sldId="291"/>
            <ac:spMk id="8" creationId="{1238E34D-3F42-431B-8299-5D95D119F363}"/>
          </ac:spMkLst>
        </pc:spChg>
        <pc:spChg chg="del">
          <ac:chgData name="Marcia Moraes" userId="c9c67e8a-58e2-4733-9a1c-5d44fec4775b" providerId="ADAL" clId="{13EBC211-F23B-468A-BCCD-307C1181F47D}" dt="2022-08-05T02:20:55.398" v="1859" actId="478"/>
          <ac:spMkLst>
            <pc:docMk/>
            <pc:sldMk cId="1884779873" sldId="291"/>
            <ac:spMk id="11" creationId="{DDABD8E9-00AF-4545-AA15-17E9BFB5604C}"/>
          </ac:spMkLst>
        </pc:spChg>
        <pc:spChg chg="del">
          <ac:chgData name="Marcia Moraes" userId="c9c67e8a-58e2-4733-9a1c-5d44fec4775b" providerId="ADAL" clId="{13EBC211-F23B-468A-BCCD-307C1181F47D}" dt="2022-08-05T02:20:56.062" v="1860" actId="478"/>
          <ac:spMkLst>
            <pc:docMk/>
            <pc:sldMk cId="1884779873" sldId="291"/>
            <ac:spMk id="14" creationId="{4E3BA20C-5A3F-48AA-8B6D-29065BC1A3F6}"/>
          </ac:spMkLst>
        </pc:spChg>
        <pc:picChg chg="add mod">
          <ac:chgData name="Marcia Moraes" userId="c9c67e8a-58e2-4733-9a1c-5d44fec4775b" providerId="ADAL" clId="{13EBC211-F23B-468A-BCCD-307C1181F47D}" dt="2022-08-05T02:27:15.950" v="1870" actId="1076"/>
          <ac:picMkLst>
            <pc:docMk/>
            <pc:sldMk cId="1884779873" sldId="291"/>
            <ac:picMk id="5" creationId="{D6A6E938-9AF6-4831-9ADA-8D7F54EDA616}"/>
          </ac:picMkLst>
        </pc:picChg>
        <pc:picChg chg="del">
          <ac:chgData name="Marcia Moraes" userId="c9c67e8a-58e2-4733-9a1c-5d44fec4775b" providerId="ADAL" clId="{13EBC211-F23B-468A-BCCD-307C1181F47D}" dt="2022-08-05T02:19:54.607" v="1846" actId="478"/>
          <ac:picMkLst>
            <pc:docMk/>
            <pc:sldMk cId="1884779873" sldId="291"/>
            <ac:picMk id="6" creationId="{46743590-FE97-4D0B-BC5B-A0C5AF0BB8CC}"/>
          </ac:picMkLst>
        </pc:picChg>
        <pc:picChg chg="del">
          <ac:chgData name="Marcia Moraes" userId="c9c67e8a-58e2-4733-9a1c-5d44fec4775b" providerId="ADAL" clId="{13EBC211-F23B-468A-BCCD-307C1181F47D}" dt="2022-08-05T02:20:02.161" v="1849" actId="478"/>
          <ac:picMkLst>
            <pc:docMk/>
            <pc:sldMk cId="1884779873" sldId="291"/>
            <ac:picMk id="7" creationId="{EB107B2F-C5E1-4A56-ABAC-F84DA3A8E1F2}"/>
          </ac:picMkLst>
        </pc:picChg>
        <pc:picChg chg="del">
          <ac:chgData name="Marcia Moraes" userId="c9c67e8a-58e2-4733-9a1c-5d44fec4775b" providerId="ADAL" clId="{13EBC211-F23B-468A-BCCD-307C1181F47D}" dt="2022-08-05T02:20:51.863" v="1855" actId="478"/>
          <ac:picMkLst>
            <pc:docMk/>
            <pc:sldMk cId="1884779873" sldId="291"/>
            <ac:picMk id="9" creationId="{EAA64842-8276-4F3A-9268-C6A8DD0F6505}"/>
          </ac:picMkLst>
        </pc:picChg>
        <pc:picChg chg="del">
          <ac:chgData name="Marcia Moraes" userId="c9c67e8a-58e2-4733-9a1c-5d44fec4775b" providerId="ADAL" clId="{13EBC211-F23B-468A-BCCD-307C1181F47D}" dt="2022-08-05T02:20:53.903" v="1857" actId="478"/>
          <ac:picMkLst>
            <pc:docMk/>
            <pc:sldMk cId="1884779873" sldId="291"/>
            <ac:picMk id="10" creationId="{B7DDFD8A-696E-4EC7-B843-1FC38A17CBB0}"/>
          </ac:picMkLst>
        </pc:picChg>
        <pc:picChg chg="del">
          <ac:chgData name="Marcia Moraes" userId="c9c67e8a-58e2-4733-9a1c-5d44fec4775b" providerId="ADAL" clId="{13EBC211-F23B-468A-BCCD-307C1181F47D}" dt="2022-08-05T02:20:52.598" v="1856" actId="478"/>
          <ac:picMkLst>
            <pc:docMk/>
            <pc:sldMk cId="1884779873" sldId="291"/>
            <ac:picMk id="12" creationId="{91377548-5B56-43CC-83B0-9769454EA229}"/>
          </ac:picMkLst>
        </pc:picChg>
        <pc:picChg chg="del">
          <ac:chgData name="Marcia Moraes" userId="c9c67e8a-58e2-4733-9a1c-5d44fec4775b" providerId="ADAL" clId="{13EBC211-F23B-468A-BCCD-307C1181F47D}" dt="2022-08-05T02:20:54.720" v="1858" actId="478"/>
          <ac:picMkLst>
            <pc:docMk/>
            <pc:sldMk cId="1884779873" sldId="291"/>
            <ac:picMk id="13" creationId="{1C23C1DF-3F5D-4468-9FD3-05B1B93C7ED6}"/>
          </ac:picMkLst>
        </pc:picChg>
        <pc:picChg chg="add mod">
          <ac:chgData name="Marcia Moraes" userId="c9c67e8a-58e2-4733-9a1c-5d44fec4775b" providerId="ADAL" clId="{13EBC211-F23B-468A-BCCD-307C1181F47D}" dt="2022-08-05T02:27:10.332" v="1868" actId="1076"/>
          <ac:picMkLst>
            <pc:docMk/>
            <pc:sldMk cId="1884779873" sldId="291"/>
            <ac:picMk id="15" creationId="{50CE98DC-4137-4EBC-A825-64A7CDC9A01C}"/>
          </ac:picMkLst>
        </pc:picChg>
        <pc:picChg chg="add del">
          <ac:chgData name="Marcia Moraes" userId="c9c67e8a-58e2-4733-9a1c-5d44fec4775b" providerId="ADAL" clId="{13EBC211-F23B-468A-BCCD-307C1181F47D}" dt="2022-08-05T02:25:46.415" v="1865"/>
          <ac:picMkLst>
            <pc:docMk/>
            <pc:sldMk cId="1884779873" sldId="291"/>
            <ac:picMk id="16" creationId="{26A1C3C9-594D-473E-B42D-C9A6CAA8EEF3}"/>
          </ac:picMkLst>
        </pc:picChg>
        <pc:picChg chg="add del mod">
          <ac:chgData name="Marcia Moraes" userId="c9c67e8a-58e2-4733-9a1c-5d44fec4775b" providerId="ADAL" clId="{13EBC211-F23B-468A-BCCD-307C1181F47D}" dt="2022-08-05T02:28:11.695" v="1871" actId="478"/>
          <ac:picMkLst>
            <pc:docMk/>
            <pc:sldMk cId="1884779873" sldId="291"/>
            <ac:picMk id="17" creationId="{B68AD5DA-A338-41D4-9C23-7D7DBFBBDE94}"/>
          </ac:picMkLst>
        </pc:picChg>
        <pc:picChg chg="add mod">
          <ac:chgData name="Marcia Moraes" userId="c9c67e8a-58e2-4733-9a1c-5d44fec4775b" providerId="ADAL" clId="{13EBC211-F23B-468A-BCCD-307C1181F47D}" dt="2022-08-05T02:28:32.915" v="1873" actId="1076"/>
          <ac:picMkLst>
            <pc:docMk/>
            <pc:sldMk cId="1884779873" sldId="291"/>
            <ac:picMk id="18" creationId="{8DBDEE2C-AAD4-4368-A8F1-3252C018802B}"/>
          </ac:picMkLst>
        </pc:picChg>
      </pc:sldChg>
      <pc:sldChg chg="modSp add">
        <pc:chgData name="Marcia Moraes" userId="c9c67e8a-58e2-4733-9a1c-5d44fec4775b" providerId="ADAL" clId="{13EBC211-F23B-468A-BCCD-307C1181F47D}" dt="2022-08-05T02:40:16.720" v="2660" actId="20577"/>
        <pc:sldMkLst>
          <pc:docMk/>
          <pc:sldMk cId="1549212594" sldId="292"/>
        </pc:sldMkLst>
        <pc:spChg chg="mod">
          <ac:chgData name="Marcia Moraes" userId="c9c67e8a-58e2-4733-9a1c-5d44fec4775b" providerId="ADAL" clId="{13EBC211-F23B-468A-BCCD-307C1181F47D}" dt="2022-08-05T02:40:09.298" v="2658" actId="20577"/>
          <ac:spMkLst>
            <pc:docMk/>
            <pc:sldMk cId="1549212594" sldId="292"/>
            <ac:spMk id="3" creationId="{401F1007-2C43-4BFF-8517-F9FEEBF1B349}"/>
          </ac:spMkLst>
        </pc:spChg>
        <pc:spChg chg="mod">
          <ac:chgData name="Marcia Moraes" userId="c9c67e8a-58e2-4733-9a1c-5d44fec4775b" providerId="ADAL" clId="{13EBC211-F23B-468A-BCCD-307C1181F47D}" dt="2022-08-05T02:40:16.720" v="2660" actId="20577"/>
          <ac:spMkLst>
            <pc:docMk/>
            <pc:sldMk cId="1549212594" sldId="292"/>
            <ac:spMk id="223" creationId="{00000000-0000-0000-0000-000000000000}"/>
          </ac:spMkLst>
        </pc:spChg>
      </pc:sldChg>
      <pc:sldMasterChg chg="delSldLayout">
        <pc:chgData name="Marcia Moraes" userId="c9c67e8a-58e2-4733-9a1c-5d44fec4775b" providerId="ADAL" clId="{13EBC211-F23B-468A-BCCD-307C1181F47D}" dt="2022-08-05T00:14:34.383" v="843" actId="2696"/>
        <pc:sldMasterMkLst>
          <pc:docMk/>
          <pc:sldMasterMk cId="0" sldId="2147483685"/>
        </pc:sldMasterMkLst>
        <pc:sldLayoutChg chg="del">
          <pc:chgData name="Marcia Moraes" userId="c9c67e8a-58e2-4733-9a1c-5d44fec4775b" providerId="ADAL" clId="{13EBC211-F23B-468A-BCCD-307C1181F47D}" dt="2022-08-04T22:47:24.212" v="3" actId="2696"/>
          <pc:sldLayoutMkLst>
            <pc:docMk/>
            <pc:sldMasterMk cId="0" sldId="2147483685"/>
            <pc:sldLayoutMk cId="0" sldId="2147483670"/>
          </pc:sldLayoutMkLst>
        </pc:sldLayoutChg>
        <pc:sldLayoutChg chg="del">
          <pc:chgData name="Marcia Moraes" userId="c9c67e8a-58e2-4733-9a1c-5d44fec4775b" providerId="ADAL" clId="{13EBC211-F23B-468A-BCCD-307C1181F47D}" dt="2022-08-05T00:14:34.383" v="843" actId="2696"/>
          <pc:sldLayoutMkLst>
            <pc:docMk/>
            <pc:sldMasterMk cId="0" sldId="2147483685"/>
            <pc:sldLayoutMk cId="2926822573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d095dc9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d095dc9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095dc9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095dc9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095dc9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095dc9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6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095dc9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d095dc9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14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Introduction, </a:t>
            </a:r>
            <a:r>
              <a:rPr lang="en-US" dirty="0"/>
              <a:t>Types, and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Variables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E36F-43C4-184F-BD5B-4B8C1E48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231619"/>
            <a:ext cx="8312726" cy="734688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A4863-C65D-4223-949E-52D40B2CA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509516"/>
          </a:xfrm>
        </p:spPr>
        <p:txBody>
          <a:bodyPr/>
          <a:lstStyle/>
          <a:p>
            <a:r>
              <a:rPr lang="en-US" sz="1800" dirty="0"/>
              <a:t>Python using ”implicit”/weak typing</a:t>
            </a:r>
          </a:p>
          <a:p>
            <a:pPr lvl="1"/>
            <a:r>
              <a:rPr lang="en-US" sz="1600" dirty="0"/>
              <a:t>figures out types for you! </a:t>
            </a:r>
          </a:p>
          <a:p>
            <a:pPr lvl="1"/>
            <a:r>
              <a:rPr lang="en-US" sz="1600" dirty="0"/>
              <a:t>Unlike Explicit/Strongly Typed Languages (java)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3B577-C20A-4A39-A98D-991CDD36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478769"/>
            <a:ext cx="7381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 </a:t>
            </a:r>
            <a:r>
              <a:rPr lang="en-US" sz="2800" dirty="0"/>
              <a:t>– Class Activity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8641"/>
            <a:ext cx="8312726" cy="1351396"/>
          </a:xfrm>
        </p:spPr>
        <p:txBody>
          <a:bodyPr/>
          <a:lstStyle/>
          <a:p>
            <a:r>
              <a:rPr lang="en-US" sz="1800" dirty="0"/>
              <a:t>violate a programming language's rules</a:t>
            </a:r>
          </a:p>
          <a:p>
            <a:r>
              <a:rPr lang="en-US" sz="1800" dirty="0"/>
              <a:t>Find and correct the error(s) in each statement below: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43590-FE97-4D0B-BC5B-A0C5AF0B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032635"/>
            <a:ext cx="1943100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07B2F-C5E1-4A56-ABAC-F84DA3A8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956" y="1985010"/>
            <a:ext cx="4943475" cy="685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238E34D-3F42-431B-8299-5D95D119F363}"/>
              </a:ext>
            </a:extLst>
          </p:cNvPr>
          <p:cNvSpPr/>
          <p:nvPr/>
        </p:nvSpPr>
        <p:spPr>
          <a:xfrm>
            <a:off x="3034318" y="2032635"/>
            <a:ext cx="487680" cy="14763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64842-8276-4F3A-9268-C6A8DD0F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3079231"/>
            <a:ext cx="1228725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DDFD8A-696E-4EC7-B843-1FC38A17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180" y="3017318"/>
            <a:ext cx="3924300" cy="6381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ABD8E9-00AF-4545-AA15-17E9BFB5604C}"/>
              </a:ext>
            </a:extLst>
          </p:cNvPr>
          <p:cNvSpPr/>
          <p:nvPr/>
        </p:nvSpPr>
        <p:spPr>
          <a:xfrm>
            <a:off x="3034318" y="3157812"/>
            <a:ext cx="487680" cy="14763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377548-5B56-43CC-83B0-9769454EA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0" y="3857625"/>
            <a:ext cx="2609850" cy="857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3C1DF-3F5D-4468-9FD3-05B1B93C7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180" y="3876877"/>
            <a:ext cx="2971800" cy="8477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3BA20C-5A3F-48AA-8B6D-29065BC1A3F6}"/>
              </a:ext>
            </a:extLst>
          </p:cNvPr>
          <p:cNvSpPr/>
          <p:nvPr/>
        </p:nvSpPr>
        <p:spPr>
          <a:xfrm>
            <a:off x="3538796" y="4167990"/>
            <a:ext cx="487680" cy="14763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Errors </a:t>
            </a:r>
            <a:r>
              <a:rPr lang="en-US" sz="2800" dirty="0"/>
              <a:t>– Class Activity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8641"/>
            <a:ext cx="8312726" cy="1351396"/>
          </a:xfrm>
        </p:spPr>
        <p:txBody>
          <a:bodyPr/>
          <a:lstStyle/>
          <a:p>
            <a:r>
              <a:rPr lang="en-US" sz="1800" dirty="0"/>
              <a:t>the program is logically flawed</a:t>
            </a:r>
          </a:p>
          <a:p>
            <a:r>
              <a:rPr lang="en-US" sz="1800" dirty="0"/>
              <a:t>Find and correct the error(s) in each statement below: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6E938-9AF6-4831-9ADA-8D7F54ED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090039"/>
            <a:ext cx="2352675" cy="73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CE98DC-4137-4EBC-A825-64A7CDC9A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1990725"/>
            <a:ext cx="2524125" cy="1162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BDEE2C-AAD4-4368-A8F1-3252C0188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263265"/>
            <a:ext cx="2314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38" y="2508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Peer Coding </a:t>
            </a:r>
            <a:r>
              <a:rPr lang="en-US" sz="2800" dirty="0"/>
              <a:t>– Class Activity 6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38" y="1091133"/>
            <a:ext cx="8312700" cy="31504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Write a Python program that swaps the value of two variables.</a:t>
            </a:r>
          </a:p>
          <a:p>
            <a:r>
              <a:rPr lang="en-US" sz="1800" dirty="0"/>
              <a:t>For example, if variable a = 10 and variable b = 20 at the beginning of the program, after swapping their values “a” will have 20 and “b” will have 10</a:t>
            </a:r>
          </a:p>
          <a:p>
            <a:r>
              <a:rPr lang="en-US" sz="1800" dirty="0"/>
              <a:t>Explain why do you think your program works.</a:t>
            </a:r>
          </a:p>
          <a:p>
            <a:r>
              <a:rPr lang="en-US" sz="1800" dirty="0"/>
              <a:t>Explain what do you need to do in order to make your program “general”, meaning that it could work for any two values defined by a user.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15638" y="2508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Peer Coding </a:t>
            </a:r>
            <a:r>
              <a:rPr lang="en-US" sz="2800" dirty="0"/>
              <a:t>– Class </a:t>
            </a:r>
            <a:r>
              <a:rPr lang="en-US" sz="2800"/>
              <a:t>Activity 7</a:t>
            </a:r>
            <a:endParaRPr sz="2800" dirty="0"/>
          </a:p>
        </p:txBody>
      </p:sp>
      <p:sp>
        <p:nvSpPr>
          <p:cNvPr id="3" name="Google Shape;210;p42">
            <a:extLst>
              <a:ext uri="{FF2B5EF4-FFF2-40B4-BE49-F238E27FC236}">
                <a16:creationId xmlns:a16="http://schemas.microsoft.com/office/drawing/2014/main" id="{401F1007-2C43-4BFF-8517-F9FEEBF1B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38" y="1091133"/>
            <a:ext cx="8312700" cy="315045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Access Canvas and go to the “In Class Activity: ASCII Art”.</a:t>
            </a:r>
          </a:p>
          <a:p>
            <a:endParaRPr lang="en-US" sz="1800" dirty="0"/>
          </a:p>
          <a:p>
            <a:pPr>
              <a:spcBef>
                <a:spcPts val="0"/>
              </a:spcBef>
            </a:pPr>
            <a:endParaRPr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2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23808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MS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2 (</a:t>
            </a:r>
            <a:r>
              <a:rPr lang="en-US" dirty="0" err="1"/>
              <a:t>zyBooks</a:t>
            </a:r>
            <a:r>
              <a:rPr lang="en-US" dirty="0"/>
              <a:t>)</a:t>
            </a:r>
          </a:p>
        </p:txBody>
      </p:sp>
      <p:pic>
        <p:nvPicPr>
          <p:cNvPr id="8" name="Picture 7" descr="Today Is a Great Day to Learn Something New Poster at Lakeshore Learning">
            <a:extLst>
              <a:ext uri="{FF2B5EF4-FFF2-40B4-BE49-F238E27FC236}">
                <a16:creationId xmlns:a16="http://schemas.microsoft.com/office/drawing/2014/main" id="{747C9EB5-B54F-455C-8EBF-7A7FE4670F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r="23611"/>
          <a:stretch/>
        </p:blipFill>
        <p:spPr bwMode="auto">
          <a:xfrm>
            <a:off x="6019800" y="0"/>
            <a:ext cx="3124200" cy="4457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25222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Learning to program is…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" y="3611880"/>
            <a:ext cx="6187440" cy="593928"/>
          </a:xfrm>
        </p:spPr>
        <p:txBody>
          <a:bodyPr/>
          <a:lstStyle/>
          <a:p>
            <a:r>
              <a:rPr lang="en-US" sz="1800" dirty="0"/>
              <a:t>to learn a new language! The computer language </a:t>
            </a:r>
            <a:r>
              <a:rPr lang="en-US" sz="1800" dirty="0">
                <a:sym typeface="Wingdings" panose="05000000000000000000" pitchFamily="2" charset="2"/>
              </a:rPr>
              <a:t>!</a:t>
            </a:r>
            <a:endParaRPr lang="en-US" sz="1800" dirty="0"/>
          </a:p>
        </p:txBody>
      </p:sp>
      <p:pic>
        <p:nvPicPr>
          <p:cNvPr id="1028" name="Picture 4" descr="Can you learn a language with an app? What the research says">
            <a:extLst>
              <a:ext uri="{FF2B5EF4-FFF2-40B4-BE49-F238E27FC236}">
                <a16:creationId xmlns:a16="http://schemas.microsoft.com/office/drawing/2014/main" id="{159CE090-BDB1-45FD-B5EB-7A57FE74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0" y="1082472"/>
            <a:ext cx="4518660" cy="222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938BAB-19A9-47CC-ADA7-454430B9D725}"/>
              </a:ext>
            </a:extLst>
          </p:cNvPr>
          <p:cNvSpPr/>
          <p:nvPr/>
        </p:nvSpPr>
        <p:spPr>
          <a:xfrm>
            <a:off x="2026920" y="3298258"/>
            <a:ext cx="4625340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/>
              <a:t>Image available at: https://images.theconversation.com/files/222595/original/file-20180611-191978-7zidl7.jpg?ixlib=rb-1.1.0&amp;q=45&amp;auto=format&amp;w=926&amp;fit=clip</a:t>
            </a:r>
          </a:p>
        </p:txBody>
      </p:sp>
      <p:pic>
        <p:nvPicPr>
          <p:cNvPr id="1032" name="Picture 8" descr="https://miro.medium.com/max/1400/1*8eT_CDXmoc2LLVHtu9Z5qw.png">
            <a:extLst>
              <a:ext uri="{FF2B5EF4-FFF2-40B4-BE49-F238E27FC236}">
                <a16:creationId xmlns:a16="http://schemas.microsoft.com/office/drawing/2014/main" id="{F893F4FD-B424-4BDC-A5A5-B5C11A84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0" y="2179171"/>
            <a:ext cx="2415689" cy="241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81C82-494A-4319-90F2-D3F6CCEA3390}"/>
              </a:ext>
            </a:extLst>
          </p:cNvPr>
          <p:cNvSpPr/>
          <p:nvPr/>
        </p:nvSpPr>
        <p:spPr>
          <a:xfrm>
            <a:off x="6652259" y="4594860"/>
            <a:ext cx="2415689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/>
              <a:t>Image available at: https://miro.medium.com/max/1400/1*8eT_CDXmoc2LLVHtu9Z5qw.png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388575" y="30654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the Python Language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05BED-1B0F-4746-9217-82286F1D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94868"/>
            <a:ext cx="2660333" cy="3499052"/>
          </a:xfrm>
        </p:spPr>
        <p:txBody>
          <a:bodyPr/>
          <a:lstStyle/>
          <a:p>
            <a:r>
              <a:rPr lang="en-US" sz="1600" dirty="0"/>
              <a:t>Line by line</a:t>
            </a:r>
          </a:p>
          <a:p>
            <a:r>
              <a:rPr lang="en-US" sz="1600" dirty="0"/>
              <a:t>Each line is an instruction</a:t>
            </a:r>
          </a:p>
          <a:p>
            <a:r>
              <a:rPr lang="en-US" sz="1600" dirty="0"/>
              <a:t>Basic instructions</a:t>
            </a:r>
          </a:p>
          <a:p>
            <a:pPr lvl="1"/>
            <a:r>
              <a:rPr lang="en-US" sz="1200" dirty="0"/>
              <a:t>Store values</a:t>
            </a:r>
          </a:p>
          <a:p>
            <a:pPr lvl="1"/>
            <a:r>
              <a:rPr lang="en-US" sz="1200" dirty="0"/>
              <a:t>Perform arithmetic on values</a:t>
            </a:r>
          </a:p>
          <a:p>
            <a:pPr lvl="1"/>
            <a:r>
              <a:rPr lang="en-US" sz="1200" dirty="0"/>
              <a:t>Call other functions on and using values</a:t>
            </a:r>
          </a:p>
          <a:p>
            <a:endParaRPr lang="en-US" dirty="0"/>
          </a:p>
        </p:txBody>
      </p:sp>
      <p:pic>
        <p:nvPicPr>
          <p:cNvPr id="3074" name="Picture 2" descr="1. Starting to Code: Finding your way - Head First Programming [Book]">
            <a:extLst>
              <a:ext uri="{FF2B5EF4-FFF2-40B4-BE49-F238E27FC236}">
                <a16:creationId xmlns:a16="http://schemas.microsoft.com/office/drawing/2014/main" id="{731435A3-FFBB-40E3-BA8A-2310D46D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94" y="925206"/>
            <a:ext cx="6584206" cy="31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B211F7-F11C-4B24-BE87-07B6C42B9691}"/>
              </a:ext>
            </a:extLst>
          </p:cNvPr>
          <p:cNvSpPr/>
          <p:nvPr/>
        </p:nvSpPr>
        <p:spPr>
          <a:xfrm>
            <a:off x="2559794" y="4162098"/>
            <a:ext cx="4572000" cy="1538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" dirty="0"/>
              <a:t>Image available at: https://www.oreilly.com/library/view/head-first-programming/9780596806682/httpatomoreillycomsourceoreillyimages1943857.png.jpg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415638" y="120726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Storing Values: Variables</a:t>
            </a:r>
            <a:endParaRPr dirty="0"/>
          </a:p>
        </p:txBody>
      </p:sp>
      <p:sp>
        <p:nvSpPr>
          <p:cNvPr id="210" name="Google Shape;210;p42"/>
          <p:cNvSpPr txBox="1">
            <a:spLocks noGrp="1"/>
          </p:cNvSpPr>
          <p:nvPr>
            <p:ph type="body" idx="1"/>
          </p:nvPr>
        </p:nvSpPr>
        <p:spPr>
          <a:xfrm>
            <a:off x="415638" y="877250"/>
            <a:ext cx="8312700" cy="3679382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r>
              <a:rPr lang="en-US" sz="1800" dirty="0"/>
              <a:t>Variable </a:t>
            </a:r>
            <a:r>
              <a:rPr lang="en" sz="1800" dirty="0"/>
              <a:t> 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-US" sz="1400" dirty="0"/>
              <a:t>is a place to hold a value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has an identifier/name (can not be any reserved keywords)</a:t>
            </a:r>
            <a:endParaRPr sz="1400" dirty="0"/>
          </a:p>
          <a:p>
            <a:r>
              <a:rPr lang="en-US" sz="1800" dirty="0"/>
              <a:t>Reserved keywords examples</a:t>
            </a: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r>
              <a:rPr lang="en-US" sz="1800" dirty="0"/>
              <a:t>Assignment statement</a:t>
            </a:r>
          </a:p>
          <a:p>
            <a:pPr lvl="1"/>
            <a:r>
              <a:rPr lang="en-US" sz="1400" dirty="0"/>
              <a:t>assigns the left-side variable with the right-side expression's value</a:t>
            </a:r>
          </a:p>
          <a:p>
            <a:endParaRPr lang="en-US" sz="1500" dirty="0"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09FD2-5747-4F75-A74F-2F79A8C49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15" y="2160270"/>
            <a:ext cx="3659505" cy="1647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415650" y="258153"/>
            <a:ext cx="8312700" cy="881186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Storing Values: Variables </a:t>
            </a:r>
            <a:r>
              <a:rPr lang="en-US" sz="2800" dirty="0"/>
              <a:t>– Class Activity 1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75394E-99C0-4E3E-8E9E-52855CBA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65" y="1731467"/>
            <a:ext cx="2428875" cy="15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2DB2F-2056-42EA-BDA8-F50B02A12EBD}"/>
              </a:ext>
            </a:extLst>
          </p:cNvPr>
          <p:cNvSpPr txBox="1"/>
          <p:nvPr/>
        </p:nvSpPr>
        <p:spPr>
          <a:xfrm>
            <a:off x="510540" y="1146692"/>
            <a:ext cx="5993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Consider the program below to answer the questions:</a:t>
            </a:r>
          </a:p>
          <a:p>
            <a:endParaRPr lang="en-US" dirty="0">
              <a:latin typeface="Proxima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08BC5-512B-4F11-BDF4-A13C75682E15}"/>
              </a:ext>
            </a:extLst>
          </p:cNvPr>
          <p:cNvSpPr txBox="1"/>
          <p:nvPr/>
        </p:nvSpPr>
        <p:spPr>
          <a:xfrm>
            <a:off x="510540" y="3074552"/>
            <a:ext cx="44470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Proxima Nov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roxima Nova"/>
              </a:rPr>
              <a:t>How many variables do we have in this program?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roxima Nova"/>
              </a:rPr>
              <a:t>What are their names/identifier?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Proxima Nova"/>
              </a:rPr>
              <a:t>What is the final value of each variable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happen if we run this program?</a:t>
            </a:r>
          </a:p>
        </p:txBody>
      </p:sp>
    </p:spTree>
    <p:extLst>
      <p:ext uri="{BB962C8B-B14F-4D97-AF65-F5344CB8AC3E}">
        <p14:creationId xmlns:p14="http://schemas.microsoft.com/office/powerpoint/2010/main" val="227972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Output: Printing</a:t>
            </a:r>
          </a:p>
        </p:txBody>
      </p:sp>
      <p:sp>
        <p:nvSpPr>
          <p:cNvPr id="8" name="Google Shape;210;p42">
            <a:extLst>
              <a:ext uri="{FF2B5EF4-FFF2-40B4-BE49-F238E27FC236}">
                <a16:creationId xmlns:a16="http://schemas.microsoft.com/office/drawing/2014/main" id="{0D85A0B8-2AB4-4782-83DB-6982D4BCB754}"/>
              </a:ext>
            </a:extLst>
          </p:cNvPr>
          <p:cNvSpPr txBox="1">
            <a:spLocks/>
          </p:cNvSpPr>
          <p:nvPr/>
        </p:nvSpPr>
        <p:spPr>
          <a:xfrm>
            <a:off x="415638" y="877250"/>
            <a:ext cx="8312700" cy="3679382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chemeClr val="accent6">
                    <a:lumMod val="7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Function print() </a:t>
            </a:r>
          </a:p>
          <a:p>
            <a:pPr lvl="1">
              <a:buClrTx/>
            </a:pPr>
            <a:r>
              <a:rPr lang="en-US" sz="1600" dirty="0"/>
              <a:t>Prints a message that could be:</a:t>
            </a:r>
          </a:p>
          <a:p>
            <a:pPr lvl="2">
              <a:buClrTx/>
            </a:pPr>
            <a:r>
              <a:rPr lang="en-US" sz="1400" dirty="0"/>
              <a:t>A string literal - text enclosed in quotes</a:t>
            </a:r>
          </a:p>
          <a:p>
            <a:pPr lvl="3">
              <a:buClrTx/>
            </a:pPr>
            <a:r>
              <a:rPr lang="en-US" sz="1200" dirty="0"/>
              <a:t>print(‘hello world!’) or print(“hello world!”)</a:t>
            </a:r>
          </a:p>
          <a:p>
            <a:pPr lvl="2">
              <a:buClrTx/>
            </a:pPr>
            <a:r>
              <a:rPr lang="en-US" sz="1400" dirty="0"/>
              <a:t>A variable value</a:t>
            </a:r>
          </a:p>
          <a:p>
            <a:pPr lvl="3">
              <a:buClrTx/>
            </a:pPr>
            <a:r>
              <a:rPr lang="en-US" sz="1200" dirty="0"/>
              <a:t>print(x)</a:t>
            </a:r>
          </a:p>
          <a:p>
            <a:pPr lvl="2">
              <a:buClrTx/>
            </a:pPr>
            <a:r>
              <a:rPr lang="en-US" sz="1400" dirty="0"/>
              <a:t>A value resulting from an expression</a:t>
            </a:r>
          </a:p>
          <a:p>
            <a:pPr lvl="3">
              <a:buClrTx/>
            </a:pPr>
            <a:r>
              <a:rPr lang="en-US" sz="1200" dirty="0"/>
              <a:t>print(x + 10)</a:t>
            </a:r>
          </a:p>
          <a:p>
            <a:pPr lvl="2">
              <a:buClrTx/>
            </a:pPr>
            <a:r>
              <a:rPr lang="en-US" sz="1400" dirty="0"/>
              <a:t>A combination of all of the previous</a:t>
            </a:r>
          </a:p>
          <a:p>
            <a:pPr lvl="3">
              <a:buClrTx/>
            </a:pPr>
            <a:r>
              <a:rPr lang="en-US" sz="1400" dirty="0"/>
              <a:t>print(‘value of x = ’, x, ‘ ’, ‘value of x + 10 = ’, x + 10)</a:t>
            </a:r>
          </a:p>
          <a:p>
            <a:pPr>
              <a:buClrTx/>
            </a:pPr>
            <a:endParaRPr lang="en-US" sz="1500" dirty="0"/>
          </a:p>
          <a:p>
            <a:pPr marL="0" indent="0">
              <a:spcBef>
                <a:spcPts val="400"/>
              </a:spcBef>
              <a:spcAft>
                <a:spcPts val="400"/>
              </a:spcAft>
              <a:buClrTx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Output: Printing </a:t>
            </a:r>
            <a:r>
              <a:rPr lang="en-US" sz="3600" dirty="0"/>
              <a:t>– </a:t>
            </a:r>
            <a:r>
              <a:rPr lang="en-US" sz="2800" dirty="0"/>
              <a:t>Class Activity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D1E14-C3F2-449C-97E3-FA15C761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" y="1910715"/>
            <a:ext cx="6924675" cy="272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835342" y="1016014"/>
            <a:ext cx="7414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What does end=‘ ’ mean in the print on line 11?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Write down in a piece of paper the exact output for the program if we run it.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0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8" y="29866"/>
            <a:ext cx="8312726" cy="734688"/>
          </a:xfrm>
        </p:spPr>
        <p:txBody>
          <a:bodyPr/>
          <a:lstStyle/>
          <a:p>
            <a:r>
              <a:rPr lang="en-US" dirty="0"/>
              <a:t>Output: Printing </a:t>
            </a:r>
            <a:r>
              <a:rPr lang="en-US" sz="2800" dirty="0"/>
              <a:t>– Class Activity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4CEF-B264-46C4-892F-0565B001035C}"/>
              </a:ext>
            </a:extLst>
          </p:cNvPr>
          <p:cNvSpPr txBox="1"/>
          <p:nvPr/>
        </p:nvSpPr>
        <p:spPr>
          <a:xfrm>
            <a:off x="835342" y="1016014"/>
            <a:ext cx="74831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How many variables do we have in this program?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What are their names/identifier?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What is the final value of each variable</a:t>
            </a:r>
            <a:r>
              <a:rPr lang="en-US" sz="16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Proxima Nova"/>
              </a:rPr>
              <a:t>Write down in a piece of paper the exact output for the program if we run it.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8B55C-67DC-49BD-8E3C-EE4BFD78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478769"/>
            <a:ext cx="7381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92c41bee-f0ee-4aa6-9399-a35fbb883510"/>
    <ds:schemaRef ds:uri="http://schemas.microsoft.com/office/infopath/2007/PartnerControls"/>
    <ds:schemaRef ds:uri="e06ed288-fd75-4b50-bbed-f5a5df88c3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628</Words>
  <Application>Microsoft Office PowerPoint</Application>
  <PresentationFormat>On-screen Show (16:9)</PresentationFormat>
  <Paragraphs>80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Learning to program is…</vt:lpstr>
      <vt:lpstr>Learning the Python Language</vt:lpstr>
      <vt:lpstr>Storing Values: Variables</vt:lpstr>
      <vt:lpstr>Storing Values: Variables – Class Activity 1</vt:lpstr>
      <vt:lpstr>Output: Printing</vt:lpstr>
      <vt:lpstr>Output: Printing – Class Activity 2</vt:lpstr>
      <vt:lpstr>Output: Printing – Class Activity 3</vt:lpstr>
      <vt:lpstr>Types in Python</vt:lpstr>
      <vt:lpstr>Syntax Errors – Class Activity 4</vt:lpstr>
      <vt:lpstr>Logical Errors – Class Activity 5</vt:lpstr>
      <vt:lpstr>Peer Coding – Class Activity 6</vt:lpstr>
      <vt:lpstr>Peer Coding – Class Activity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27</cp:revision>
  <dcterms:modified xsi:type="dcterms:W3CDTF">2022-08-05T02:40:18Z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