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23"/>
  </p:notesMasterIdLst>
  <p:sldIdLst>
    <p:sldId id="256" r:id="rId6"/>
    <p:sldId id="268" r:id="rId7"/>
    <p:sldId id="286" r:id="rId8"/>
    <p:sldId id="288" r:id="rId9"/>
    <p:sldId id="289" r:id="rId10"/>
    <p:sldId id="293" r:id="rId11"/>
    <p:sldId id="269" r:id="rId12"/>
    <p:sldId id="294" r:id="rId13"/>
    <p:sldId id="287" r:id="rId14"/>
    <p:sldId id="295" r:id="rId15"/>
    <p:sldId id="291" r:id="rId16"/>
    <p:sldId id="261" r:id="rId17"/>
    <p:sldId id="292" r:id="rId18"/>
    <p:sldId id="296" r:id="rId19"/>
    <p:sldId id="297" r:id="rId20"/>
    <p:sldId id="298" r:id="rId21"/>
    <p:sldId id="29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EA91A-D7B8-4799-B10E-19904E2B8FF3}" v="2" dt="2022-08-05T20:54:30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8" d="100"/>
          <a:sy n="88" d="100"/>
        </p:scale>
        <p:origin x="87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5A4EA91A-D7B8-4799-B10E-19904E2B8FF3}"/>
    <pc:docChg chg="addSld modSld">
      <pc:chgData name="Moraes,Marcia" userId="c9c67e8a-58e2-4733-9a1c-5d44fec4775b" providerId="ADAL" clId="{5A4EA91A-D7B8-4799-B10E-19904E2B8FF3}" dt="2022-08-05T20:54:30.648" v="1"/>
      <pc:docMkLst>
        <pc:docMk/>
      </pc:docMkLst>
      <pc:sldChg chg="add">
        <pc:chgData name="Moraes,Marcia" userId="c9c67e8a-58e2-4733-9a1c-5d44fec4775b" providerId="ADAL" clId="{5A4EA91A-D7B8-4799-B10E-19904E2B8FF3}" dt="2022-08-05T20:37:08.260" v="0"/>
        <pc:sldMkLst>
          <pc:docMk/>
          <pc:sldMk cId="1392825432" sldId="298"/>
        </pc:sldMkLst>
      </pc:sldChg>
      <pc:sldChg chg="add">
        <pc:chgData name="Moraes,Marcia" userId="c9c67e8a-58e2-4733-9a1c-5d44fec4775b" providerId="ADAL" clId="{5A4EA91A-D7B8-4799-B10E-19904E2B8FF3}" dt="2022-08-05T20:54:30.648" v="1"/>
        <pc:sldMkLst>
          <pc:docMk/>
          <pc:sldMk cId="1195316893" sldId="299"/>
        </pc:sldMkLst>
      </pc:sldChg>
    </pc:docChg>
  </pc:docChgLst>
  <pc:docChgLst>
    <pc:chgData name="Marcia Moraes" userId="c9c67e8a-58e2-4733-9a1c-5d44fec4775b" providerId="ADAL" clId="{3F88CD5D-DA84-4951-9A18-406ACA28884C}"/>
    <pc:docChg chg="undo custSel addSld modSld">
      <pc:chgData name="Marcia Moraes" userId="c9c67e8a-58e2-4733-9a1c-5d44fec4775b" providerId="ADAL" clId="{3F88CD5D-DA84-4951-9A18-406ACA28884C}" dt="2022-08-05T18:58:10.144" v="1200" actId="14100"/>
      <pc:docMkLst>
        <pc:docMk/>
      </pc:docMkLst>
      <pc:sldChg chg="addSp delSp modSp modAnim">
        <pc:chgData name="Marcia Moraes" userId="c9c67e8a-58e2-4733-9a1c-5d44fec4775b" providerId="ADAL" clId="{3F88CD5D-DA84-4951-9A18-406ACA28884C}" dt="2022-08-05T18:30:45.462" v="734"/>
        <pc:sldMkLst>
          <pc:docMk/>
          <pc:sldMk cId="0" sldId="261"/>
        </pc:sldMkLst>
        <pc:spChg chg="mod">
          <ac:chgData name="Marcia Moraes" userId="c9c67e8a-58e2-4733-9a1c-5d44fec4775b" providerId="ADAL" clId="{3F88CD5D-DA84-4951-9A18-406ACA28884C}" dt="2022-08-05T18:30:08.718" v="732" actId="20577"/>
          <ac:spMkLst>
            <pc:docMk/>
            <pc:sldMk cId="0" sldId="261"/>
            <ac:spMk id="3" creationId="{401F1007-2C43-4BFF-8517-F9FEEBF1B349}"/>
          </ac:spMkLst>
        </pc:spChg>
        <pc:spChg chg="add mod">
          <ac:chgData name="Marcia Moraes" userId="c9c67e8a-58e2-4733-9a1c-5d44fec4775b" providerId="ADAL" clId="{3F88CD5D-DA84-4951-9A18-406ACA28884C}" dt="2022-08-05T18:18:28.894" v="641" actId="208"/>
          <ac:spMkLst>
            <pc:docMk/>
            <pc:sldMk cId="0" sldId="261"/>
            <ac:spMk id="5" creationId="{2B769C8A-D475-4FD0-BA87-659BBA55E16C}"/>
          </ac:spMkLst>
        </pc:spChg>
        <pc:spChg chg="mod">
          <ac:chgData name="Marcia Moraes" userId="c9c67e8a-58e2-4733-9a1c-5d44fec4775b" providerId="ADAL" clId="{3F88CD5D-DA84-4951-9A18-406ACA28884C}" dt="2022-08-05T16:22:45.736" v="540" actId="20577"/>
          <ac:spMkLst>
            <pc:docMk/>
            <pc:sldMk cId="0" sldId="261"/>
            <ac:spMk id="223" creationId="{00000000-0000-0000-0000-000000000000}"/>
          </ac:spMkLst>
        </pc:spChg>
        <pc:graphicFrameChg chg="add del mod modGraphic">
          <ac:chgData name="Marcia Moraes" userId="c9c67e8a-58e2-4733-9a1c-5d44fec4775b" providerId="ADAL" clId="{3F88CD5D-DA84-4951-9A18-406ACA28884C}" dt="2022-08-05T18:20:39.578" v="666" actId="478"/>
          <ac:graphicFrameMkLst>
            <pc:docMk/>
            <pc:sldMk cId="0" sldId="261"/>
            <ac:graphicFrameMk id="6" creationId="{0349ACC0-13BF-45CD-850D-6BEBB0F01019}"/>
          </ac:graphicFrameMkLst>
        </pc:graphicFrameChg>
        <pc:graphicFrameChg chg="add del mod modGraphic">
          <ac:chgData name="Marcia Moraes" userId="c9c67e8a-58e2-4733-9a1c-5d44fec4775b" providerId="ADAL" clId="{3F88CD5D-DA84-4951-9A18-406ACA28884C}" dt="2022-08-05T18:22:12.536" v="694"/>
          <ac:graphicFrameMkLst>
            <pc:docMk/>
            <pc:sldMk cId="0" sldId="261"/>
            <ac:graphicFrameMk id="7" creationId="{CA77EA18-A4C5-4FAB-8BE8-9C4E2C6ACE0B}"/>
          </ac:graphicFrameMkLst>
        </pc:graphicFrameChg>
        <pc:graphicFrameChg chg="add mod modGraphic">
          <ac:chgData name="Marcia Moraes" userId="c9c67e8a-58e2-4733-9a1c-5d44fec4775b" providerId="ADAL" clId="{3F88CD5D-DA84-4951-9A18-406ACA28884C}" dt="2022-08-05T18:30:45.462" v="734"/>
          <ac:graphicFrameMkLst>
            <pc:docMk/>
            <pc:sldMk cId="0" sldId="261"/>
            <ac:graphicFrameMk id="8" creationId="{7ED6A184-167E-464D-906F-2340109B9F94}"/>
          </ac:graphicFrameMkLst>
        </pc:graphicFrameChg>
        <pc:picChg chg="add mod">
          <ac:chgData name="Marcia Moraes" userId="c9c67e8a-58e2-4733-9a1c-5d44fec4775b" providerId="ADAL" clId="{3F88CD5D-DA84-4951-9A18-406ACA28884C}" dt="2022-08-05T18:17:42.031" v="634" actId="1076"/>
          <ac:picMkLst>
            <pc:docMk/>
            <pc:sldMk cId="0" sldId="261"/>
            <ac:picMk id="2" creationId="{FF4E21D5-E33D-406C-B214-C09496468ADA}"/>
          </ac:picMkLst>
        </pc:picChg>
        <pc:picChg chg="add mod">
          <ac:chgData name="Marcia Moraes" userId="c9c67e8a-58e2-4733-9a1c-5d44fec4775b" providerId="ADAL" clId="{3F88CD5D-DA84-4951-9A18-406ACA28884C}" dt="2022-08-05T18:18:06.976" v="636" actId="1076"/>
          <ac:picMkLst>
            <pc:docMk/>
            <pc:sldMk cId="0" sldId="261"/>
            <ac:picMk id="4" creationId="{F2E927E5-F60E-4997-981E-657FD5851A3D}"/>
          </ac:picMkLst>
        </pc:picChg>
      </pc:sldChg>
      <pc:sldChg chg="addSp delSp modSp">
        <pc:chgData name="Marcia Moraes" userId="c9c67e8a-58e2-4733-9a1c-5d44fec4775b" providerId="ADAL" clId="{3F88CD5D-DA84-4951-9A18-406ACA28884C}" dt="2022-08-05T14:00:22.633" v="63" actId="20577"/>
        <pc:sldMkLst>
          <pc:docMk/>
          <pc:sldMk cId="273496234" sldId="269"/>
        </pc:sldMkLst>
        <pc:spChg chg="mod">
          <ac:chgData name="Marcia Moraes" userId="c9c67e8a-58e2-4733-9a1c-5d44fec4775b" providerId="ADAL" clId="{3F88CD5D-DA84-4951-9A18-406ACA28884C}" dt="2022-08-05T13:56:58.021" v="4" actId="1076"/>
          <ac:spMkLst>
            <pc:docMk/>
            <pc:sldMk cId="273496234" sldId="269"/>
            <ac:spMk id="2" creationId="{A0C2E36F-43C4-184F-BD5B-4B8C1E48C15C}"/>
          </ac:spMkLst>
        </pc:spChg>
        <pc:spChg chg="add del mod">
          <ac:chgData name="Marcia Moraes" userId="c9c67e8a-58e2-4733-9a1c-5d44fec4775b" providerId="ADAL" clId="{3F88CD5D-DA84-4951-9A18-406ACA28884C}" dt="2022-08-05T13:56:47.658" v="2" actId="478"/>
          <ac:spMkLst>
            <pc:docMk/>
            <pc:sldMk cId="273496234" sldId="269"/>
            <ac:spMk id="4" creationId="{2F7E3706-A541-4218-B8DA-365884BB9F37}"/>
          </ac:spMkLst>
        </pc:spChg>
        <pc:spChg chg="del">
          <ac:chgData name="Marcia Moraes" userId="c9c67e8a-58e2-4733-9a1c-5d44fec4775b" providerId="ADAL" clId="{3F88CD5D-DA84-4951-9A18-406ACA28884C}" dt="2022-08-05T13:56:45.511" v="1" actId="478"/>
          <ac:spMkLst>
            <pc:docMk/>
            <pc:sldMk cId="273496234" sldId="269"/>
            <ac:spMk id="6" creationId="{C6FA4863-C65D-4223-949E-52D40B2CA80D}"/>
          </ac:spMkLst>
        </pc:spChg>
        <pc:spChg chg="add mod">
          <ac:chgData name="Marcia Moraes" userId="c9c67e8a-58e2-4733-9a1c-5d44fec4775b" providerId="ADAL" clId="{3F88CD5D-DA84-4951-9A18-406ACA28884C}" dt="2022-08-05T14:00:22.633" v="63" actId="20577"/>
          <ac:spMkLst>
            <pc:docMk/>
            <pc:sldMk cId="273496234" sldId="269"/>
            <ac:spMk id="8" creationId="{084C065B-9047-CE46-83FD-A71EE5F3167F}"/>
          </ac:spMkLst>
        </pc:spChg>
        <pc:picChg chg="del">
          <ac:chgData name="Marcia Moraes" userId="c9c67e8a-58e2-4733-9a1c-5d44fec4775b" providerId="ADAL" clId="{3F88CD5D-DA84-4951-9A18-406ACA28884C}" dt="2022-08-05T13:56:43.002" v="0" actId="478"/>
          <ac:picMkLst>
            <pc:docMk/>
            <pc:sldMk cId="273496234" sldId="269"/>
            <ac:picMk id="7" creationId="{2C83B577-C20A-4A39-A98D-991CDD36241E}"/>
          </ac:picMkLst>
        </pc:picChg>
      </pc:sldChg>
      <pc:sldChg chg="addSp delSp modSp delAnim">
        <pc:chgData name="Marcia Moraes" userId="c9c67e8a-58e2-4733-9a1c-5d44fec4775b" providerId="ADAL" clId="{3F88CD5D-DA84-4951-9A18-406ACA28884C}" dt="2022-08-05T15:54:21.923" v="340"/>
        <pc:sldMkLst>
          <pc:docMk/>
          <pc:sldMk cId="2945212090" sldId="287"/>
        </pc:sldMkLst>
        <pc:spChg chg="mod">
          <ac:chgData name="Marcia Moraes" userId="c9c67e8a-58e2-4733-9a1c-5d44fec4775b" providerId="ADAL" clId="{3F88CD5D-DA84-4951-9A18-406ACA28884C}" dt="2022-08-05T14:09:37.433" v="233" actId="20577"/>
          <ac:spMkLst>
            <pc:docMk/>
            <pc:sldMk cId="2945212090" sldId="287"/>
            <ac:spMk id="2" creationId="{6302E6FC-80C8-2F4C-A9F0-9B205434775A}"/>
          </ac:spMkLst>
        </pc:spChg>
        <pc:spChg chg="mod">
          <ac:chgData name="Marcia Moraes" userId="c9c67e8a-58e2-4733-9a1c-5d44fec4775b" providerId="ADAL" clId="{3F88CD5D-DA84-4951-9A18-406ACA28884C}" dt="2022-08-05T14:11:48.743" v="281" actId="6549"/>
          <ac:spMkLst>
            <pc:docMk/>
            <pc:sldMk cId="2945212090" sldId="287"/>
            <ac:spMk id="3" creationId="{93E01694-2C32-BA4D-B6F8-4BE99716E841}"/>
          </ac:spMkLst>
        </pc:spChg>
        <pc:spChg chg="add mod">
          <ac:chgData name="Marcia Moraes" userId="c9c67e8a-58e2-4733-9a1c-5d44fec4775b" providerId="ADAL" clId="{3F88CD5D-DA84-4951-9A18-406ACA28884C}" dt="2022-08-05T15:54:21.923" v="340"/>
          <ac:spMkLst>
            <pc:docMk/>
            <pc:sldMk cId="2945212090" sldId="287"/>
            <ac:spMk id="5" creationId="{9CB8781B-47B1-4AF5-A854-AF1E9B3A4DF6}"/>
          </ac:spMkLst>
        </pc:spChg>
        <pc:spChg chg="del">
          <ac:chgData name="Marcia Moraes" userId="c9c67e8a-58e2-4733-9a1c-5d44fec4775b" providerId="ADAL" clId="{3F88CD5D-DA84-4951-9A18-406ACA28884C}" dt="2022-08-05T14:10:44.287" v="238" actId="478"/>
          <ac:spMkLst>
            <pc:docMk/>
            <pc:sldMk cId="2945212090" sldId="287"/>
            <ac:spMk id="8" creationId="{1238E34D-3F42-431B-8299-5D95D119F363}"/>
          </ac:spMkLst>
        </pc:spChg>
        <pc:spChg chg="del">
          <ac:chgData name="Marcia Moraes" userId="c9c67e8a-58e2-4733-9a1c-5d44fec4775b" providerId="ADAL" clId="{3F88CD5D-DA84-4951-9A18-406ACA28884C}" dt="2022-08-05T14:10:45.745" v="240" actId="478"/>
          <ac:spMkLst>
            <pc:docMk/>
            <pc:sldMk cId="2945212090" sldId="287"/>
            <ac:spMk id="11" creationId="{DDABD8E9-00AF-4545-AA15-17E9BFB5604C}"/>
          </ac:spMkLst>
        </pc:spChg>
        <pc:spChg chg="del">
          <ac:chgData name="Marcia Moraes" userId="c9c67e8a-58e2-4733-9a1c-5d44fec4775b" providerId="ADAL" clId="{3F88CD5D-DA84-4951-9A18-406ACA28884C}" dt="2022-08-05T14:10:47.548" v="243" actId="478"/>
          <ac:spMkLst>
            <pc:docMk/>
            <pc:sldMk cId="2945212090" sldId="287"/>
            <ac:spMk id="14" creationId="{4E3BA20C-5A3F-48AA-8B6D-29065BC1A3F6}"/>
          </ac:spMkLst>
        </pc:spChg>
        <pc:picChg chg="add mod">
          <ac:chgData name="Marcia Moraes" userId="c9c67e8a-58e2-4733-9a1c-5d44fec4775b" providerId="ADAL" clId="{3F88CD5D-DA84-4951-9A18-406ACA28884C}" dt="2022-08-05T14:12:02.179" v="286" actId="1076"/>
          <ac:picMkLst>
            <pc:docMk/>
            <pc:sldMk cId="2945212090" sldId="287"/>
            <ac:picMk id="4" creationId="{2C5B91DA-6D8B-47FC-B859-02360B41DECA}"/>
          </ac:picMkLst>
        </pc:picChg>
        <pc:picChg chg="del">
          <ac:chgData name="Marcia Moraes" userId="c9c67e8a-58e2-4733-9a1c-5d44fec4775b" providerId="ADAL" clId="{3F88CD5D-DA84-4951-9A18-406ACA28884C}" dt="2022-08-05T14:10:42.330" v="236" actId="478"/>
          <ac:picMkLst>
            <pc:docMk/>
            <pc:sldMk cId="2945212090" sldId="287"/>
            <ac:picMk id="6" creationId="{46743590-FE97-4D0B-BC5B-A0C5AF0BB8CC}"/>
          </ac:picMkLst>
        </pc:picChg>
        <pc:picChg chg="del">
          <ac:chgData name="Marcia Moraes" userId="c9c67e8a-58e2-4733-9a1c-5d44fec4775b" providerId="ADAL" clId="{3F88CD5D-DA84-4951-9A18-406ACA28884C}" dt="2022-08-05T14:10:43.030" v="237" actId="478"/>
          <ac:picMkLst>
            <pc:docMk/>
            <pc:sldMk cId="2945212090" sldId="287"/>
            <ac:picMk id="7" creationId="{EB107B2F-C5E1-4A56-ABAC-F84DA3A8E1F2}"/>
          </ac:picMkLst>
        </pc:picChg>
        <pc:picChg chg="del">
          <ac:chgData name="Marcia Moraes" userId="c9c67e8a-58e2-4733-9a1c-5d44fec4775b" providerId="ADAL" clId="{3F88CD5D-DA84-4951-9A18-406ACA28884C}" dt="2022-08-05T14:10:44.947" v="239" actId="478"/>
          <ac:picMkLst>
            <pc:docMk/>
            <pc:sldMk cId="2945212090" sldId="287"/>
            <ac:picMk id="9" creationId="{EAA64842-8276-4F3A-9268-C6A8DD0F6505}"/>
          </ac:picMkLst>
        </pc:picChg>
        <pc:picChg chg="del">
          <ac:chgData name="Marcia Moraes" userId="c9c67e8a-58e2-4733-9a1c-5d44fec4775b" providerId="ADAL" clId="{3F88CD5D-DA84-4951-9A18-406ACA28884C}" dt="2022-08-05T14:10:46.218" v="241" actId="478"/>
          <ac:picMkLst>
            <pc:docMk/>
            <pc:sldMk cId="2945212090" sldId="287"/>
            <ac:picMk id="10" creationId="{B7DDFD8A-696E-4EC7-B843-1FC38A17CBB0}"/>
          </ac:picMkLst>
        </pc:picChg>
        <pc:picChg chg="del">
          <ac:chgData name="Marcia Moraes" userId="c9c67e8a-58e2-4733-9a1c-5d44fec4775b" providerId="ADAL" clId="{3F88CD5D-DA84-4951-9A18-406ACA28884C}" dt="2022-08-05T14:10:46.736" v="242" actId="478"/>
          <ac:picMkLst>
            <pc:docMk/>
            <pc:sldMk cId="2945212090" sldId="287"/>
            <ac:picMk id="12" creationId="{91377548-5B56-43CC-83B0-9769454EA229}"/>
          </ac:picMkLst>
        </pc:picChg>
        <pc:picChg chg="del">
          <ac:chgData name="Marcia Moraes" userId="c9c67e8a-58e2-4733-9a1c-5d44fec4775b" providerId="ADAL" clId="{3F88CD5D-DA84-4951-9A18-406ACA28884C}" dt="2022-08-05T14:10:48.058" v="244" actId="478"/>
          <ac:picMkLst>
            <pc:docMk/>
            <pc:sldMk cId="2945212090" sldId="287"/>
            <ac:picMk id="13" creationId="{1C23C1DF-3F5D-4468-9FD3-05B1B93C7ED6}"/>
          </ac:picMkLst>
        </pc:picChg>
      </pc:sldChg>
      <pc:sldChg chg="addSp modSp">
        <pc:chgData name="Marcia Moraes" userId="c9c67e8a-58e2-4733-9a1c-5d44fec4775b" providerId="ADAL" clId="{3F88CD5D-DA84-4951-9A18-406ACA28884C}" dt="2022-08-05T13:59:56.965" v="41" actId="1076"/>
        <pc:sldMkLst>
          <pc:docMk/>
          <pc:sldMk cId="2458664928" sldId="289"/>
        </pc:sldMkLst>
        <pc:spChg chg="add mod">
          <ac:chgData name="Marcia Moraes" userId="c9c67e8a-58e2-4733-9a1c-5d44fec4775b" providerId="ADAL" clId="{3F88CD5D-DA84-4951-9A18-406ACA28884C}" dt="2022-08-05T13:59:56.965" v="41" actId="1076"/>
          <ac:spMkLst>
            <pc:docMk/>
            <pc:sldMk cId="2458664928" sldId="289"/>
            <ac:spMk id="6" creationId="{BD614ADF-435E-4BB3-B7F1-85512352E377}"/>
          </ac:spMkLst>
        </pc:spChg>
        <pc:picChg chg="add mod">
          <ac:chgData name="Marcia Moraes" userId="c9c67e8a-58e2-4733-9a1c-5d44fec4775b" providerId="ADAL" clId="{3F88CD5D-DA84-4951-9A18-406ACA28884C}" dt="2022-08-05T13:59:42.735" v="37" actId="1076"/>
          <ac:picMkLst>
            <pc:docMk/>
            <pc:sldMk cId="2458664928" sldId="289"/>
            <ac:picMk id="3" creationId="{D7C9F790-A737-46A6-993C-E59B949CD885}"/>
          </ac:picMkLst>
        </pc:picChg>
      </pc:sldChg>
      <pc:sldChg chg="addSp delSp modSp">
        <pc:chgData name="Marcia Moraes" userId="c9c67e8a-58e2-4733-9a1c-5d44fec4775b" providerId="ADAL" clId="{3F88CD5D-DA84-4951-9A18-406ACA28884C}" dt="2022-08-05T16:18:26.278" v="533" actId="1076"/>
        <pc:sldMkLst>
          <pc:docMk/>
          <pc:sldMk cId="1884779873" sldId="291"/>
        </pc:sldMkLst>
        <pc:spChg chg="mod">
          <ac:chgData name="Marcia Moraes" userId="c9c67e8a-58e2-4733-9a1c-5d44fec4775b" providerId="ADAL" clId="{3F88CD5D-DA84-4951-9A18-406ACA28884C}" dt="2022-08-05T15:58:27.311" v="420" actId="1076"/>
          <ac:spMkLst>
            <pc:docMk/>
            <pc:sldMk cId="1884779873" sldId="291"/>
            <ac:spMk id="2" creationId="{6302E6FC-80C8-2F4C-A9F0-9B205434775A}"/>
          </ac:spMkLst>
        </pc:spChg>
        <pc:spChg chg="del">
          <ac:chgData name="Marcia Moraes" userId="c9c67e8a-58e2-4733-9a1c-5d44fec4775b" providerId="ADAL" clId="{3F88CD5D-DA84-4951-9A18-406ACA28884C}" dt="2022-08-05T15:58:21.994" v="419" actId="478"/>
          <ac:spMkLst>
            <pc:docMk/>
            <pc:sldMk cId="1884779873" sldId="291"/>
            <ac:spMk id="3" creationId="{93E01694-2C32-BA4D-B6F8-4BE99716E841}"/>
          </ac:spMkLst>
        </pc:spChg>
        <pc:spChg chg="add mod">
          <ac:chgData name="Marcia Moraes" userId="c9c67e8a-58e2-4733-9a1c-5d44fec4775b" providerId="ADAL" clId="{3F88CD5D-DA84-4951-9A18-406ACA28884C}" dt="2022-08-05T16:00:38.106" v="521" actId="255"/>
          <ac:spMkLst>
            <pc:docMk/>
            <pc:sldMk cId="1884779873" sldId="291"/>
            <ac:spMk id="6" creationId="{26A7CC3F-0AB3-4614-9ED9-8551B2CE1707}"/>
          </ac:spMkLst>
        </pc:spChg>
        <pc:picChg chg="del">
          <ac:chgData name="Marcia Moraes" userId="c9c67e8a-58e2-4733-9a1c-5d44fec4775b" providerId="ADAL" clId="{3F88CD5D-DA84-4951-9A18-406ACA28884C}" dt="2022-08-05T16:00:29.930" v="518" actId="478"/>
          <ac:picMkLst>
            <pc:docMk/>
            <pc:sldMk cId="1884779873" sldId="291"/>
            <ac:picMk id="5" creationId="{D6A6E938-9AF6-4831-9ADA-8D7F54EDA616}"/>
          </ac:picMkLst>
        </pc:picChg>
        <pc:picChg chg="add del mod">
          <ac:chgData name="Marcia Moraes" userId="c9c67e8a-58e2-4733-9a1c-5d44fec4775b" providerId="ADAL" clId="{3F88CD5D-DA84-4951-9A18-406ACA28884C}" dt="2022-08-05T16:12:36.667" v="526" actId="478"/>
          <ac:picMkLst>
            <pc:docMk/>
            <pc:sldMk cId="1884779873" sldId="291"/>
            <ac:picMk id="7" creationId="{611CDF2D-C92A-41E7-8F56-C3624BECD76A}"/>
          </ac:picMkLst>
        </pc:picChg>
        <pc:picChg chg="add del mod">
          <ac:chgData name="Marcia Moraes" userId="c9c67e8a-58e2-4733-9a1c-5d44fec4775b" providerId="ADAL" clId="{3F88CD5D-DA84-4951-9A18-406ACA28884C}" dt="2022-08-05T16:16:25.984" v="530" actId="478"/>
          <ac:picMkLst>
            <pc:docMk/>
            <pc:sldMk cId="1884779873" sldId="291"/>
            <ac:picMk id="8" creationId="{142A2518-F7D1-4204-A6FD-A4E46F7B72DD}"/>
          </ac:picMkLst>
        </pc:picChg>
        <pc:picChg chg="add mod">
          <ac:chgData name="Marcia Moraes" userId="c9c67e8a-58e2-4733-9a1c-5d44fec4775b" providerId="ADAL" clId="{3F88CD5D-DA84-4951-9A18-406ACA28884C}" dt="2022-08-05T16:18:26.278" v="533" actId="1076"/>
          <ac:picMkLst>
            <pc:docMk/>
            <pc:sldMk cId="1884779873" sldId="291"/>
            <ac:picMk id="9" creationId="{A074E11D-A493-490A-8718-0B985778DF5C}"/>
          </ac:picMkLst>
        </pc:picChg>
        <pc:picChg chg="del">
          <ac:chgData name="Marcia Moraes" userId="c9c67e8a-58e2-4733-9a1c-5d44fec4775b" providerId="ADAL" clId="{3F88CD5D-DA84-4951-9A18-406ACA28884C}" dt="2022-08-05T16:00:30.589" v="519" actId="478"/>
          <ac:picMkLst>
            <pc:docMk/>
            <pc:sldMk cId="1884779873" sldId="291"/>
            <ac:picMk id="15" creationId="{50CE98DC-4137-4EBC-A825-64A7CDC9A01C}"/>
          </ac:picMkLst>
        </pc:picChg>
        <pc:picChg chg="del">
          <ac:chgData name="Marcia Moraes" userId="c9c67e8a-58e2-4733-9a1c-5d44fec4775b" providerId="ADAL" clId="{3F88CD5D-DA84-4951-9A18-406ACA28884C}" dt="2022-08-05T16:00:31.195" v="520" actId="478"/>
          <ac:picMkLst>
            <pc:docMk/>
            <pc:sldMk cId="1884779873" sldId="291"/>
            <ac:picMk id="18" creationId="{8DBDEE2C-AAD4-4368-A8F1-3252C018802B}"/>
          </ac:picMkLst>
        </pc:picChg>
      </pc:sldChg>
      <pc:sldChg chg="addSp delSp modSp">
        <pc:chgData name="Marcia Moraes" userId="c9c67e8a-58e2-4733-9a1c-5d44fec4775b" providerId="ADAL" clId="{3F88CD5D-DA84-4951-9A18-406ACA28884C}" dt="2022-08-05T18:46:55.449" v="1091" actId="1076"/>
        <pc:sldMkLst>
          <pc:docMk/>
          <pc:sldMk cId="1549212594" sldId="292"/>
        </pc:sldMkLst>
        <pc:spChg chg="add del">
          <ac:chgData name="Marcia Moraes" userId="c9c67e8a-58e2-4733-9a1c-5d44fec4775b" providerId="ADAL" clId="{3F88CD5D-DA84-4951-9A18-406ACA28884C}" dt="2022-08-05T18:34:20.667" v="768"/>
          <ac:spMkLst>
            <pc:docMk/>
            <pc:sldMk cId="1549212594" sldId="292"/>
            <ac:spMk id="2" creationId="{614F1D5B-8D57-451F-8869-189B819DC0A0}"/>
          </ac:spMkLst>
        </pc:spChg>
        <pc:spChg chg="mod">
          <ac:chgData name="Marcia Moraes" userId="c9c67e8a-58e2-4733-9a1c-5d44fec4775b" providerId="ADAL" clId="{3F88CD5D-DA84-4951-9A18-406ACA28884C}" dt="2022-08-05T18:46:51.192" v="1090" actId="1076"/>
          <ac:spMkLst>
            <pc:docMk/>
            <pc:sldMk cId="1549212594" sldId="292"/>
            <ac:spMk id="3" creationId="{401F1007-2C43-4BFF-8517-F9FEEBF1B349}"/>
          </ac:spMkLst>
        </pc:spChg>
        <pc:spChg chg="mod">
          <ac:chgData name="Marcia Moraes" userId="c9c67e8a-58e2-4733-9a1c-5d44fec4775b" providerId="ADAL" clId="{3F88CD5D-DA84-4951-9A18-406ACA28884C}" dt="2022-08-05T18:46:55.449" v="1091" actId="1076"/>
          <ac:spMkLst>
            <pc:docMk/>
            <pc:sldMk cId="1549212594" sldId="292"/>
            <ac:spMk id="223" creationId="{00000000-0000-0000-0000-000000000000}"/>
          </ac:spMkLst>
        </pc:spChg>
        <pc:graphicFrameChg chg="add mod modGraphic">
          <ac:chgData name="Marcia Moraes" userId="c9c67e8a-58e2-4733-9a1c-5d44fec4775b" providerId="ADAL" clId="{3F88CD5D-DA84-4951-9A18-406ACA28884C}" dt="2022-08-05T18:45:24.969" v="1023" actId="1076"/>
          <ac:graphicFrameMkLst>
            <pc:docMk/>
            <pc:sldMk cId="1549212594" sldId="292"/>
            <ac:graphicFrameMk id="7" creationId="{663689C5-EB55-4CAA-BC8D-231E5E834449}"/>
          </ac:graphicFrameMkLst>
        </pc:graphicFrameChg>
        <pc:picChg chg="add del mod">
          <ac:chgData name="Marcia Moraes" userId="c9c67e8a-58e2-4733-9a1c-5d44fec4775b" providerId="ADAL" clId="{3F88CD5D-DA84-4951-9A18-406ACA28884C}" dt="2022-08-05T18:36:52.034" v="809" actId="478"/>
          <ac:picMkLst>
            <pc:docMk/>
            <pc:sldMk cId="1549212594" sldId="292"/>
            <ac:picMk id="4" creationId="{727715FB-845B-4CEF-8674-621D40595BF7}"/>
          </ac:picMkLst>
        </pc:picChg>
        <pc:picChg chg="add del">
          <ac:chgData name="Marcia Moraes" userId="c9c67e8a-58e2-4733-9a1c-5d44fec4775b" providerId="ADAL" clId="{3F88CD5D-DA84-4951-9A18-406ACA28884C}" dt="2022-08-05T18:36:53.780" v="811" actId="478"/>
          <ac:picMkLst>
            <pc:docMk/>
            <pc:sldMk cId="1549212594" sldId="292"/>
            <ac:picMk id="5" creationId="{B2363E39-1C04-4D5A-893D-A99D3759D04D}"/>
          </ac:picMkLst>
        </pc:picChg>
        <pc:picChg chg="add del">
          <ac:chgData name="Marcia Moraes" userId="c9c67e8a-58e2-4733-9a1c-5d44fec4775b" providerId="ADAL" clId="{3F88CD5D-DA84-4951-9A18-406ACA28884C}" dt="2022-08-05T18:36:52.730" v="810" actId="478"/>
          <ac:picMkLst>
            <pc:docMk/>
            <pc:sldMk cId="1549212594" sldId="292"/>
            <ac:picMk id="6" creationId="{1B9EC491-76D3-4B88-B036-D01721ED4467}"/>
          </ac:picMkLst>
        </pc:picChg>
      </pc:sldChg>
      <pc:sldChg chg="delSp modSp add delAnim">
        <pc:chgData name="Marcia Moraes" userId="c9c67e8a-58e2-4733-9a1c-5d44fec4775b" providerId="ADAL" clId="{3F88CD5D-DA84-4951-9A18-406ACA28884C}" dt="2022-08-05T14:12:28.217" v="308" actId="255"/>
        <pc:sldMkLst>
          <pc:docMk/>
          <pc:sldMk cId="4141995405" sldId="294"/>
        </pc:sldMkLst>
        <pc:spChg chg="mod">
          <ac:chgData name="Marcia Moraes" userId="c9c67e8a-58e2-4733-9a1c-5d44fec4775b" providerId="ADAL" clId="{3F88CD5D-DA84-4951-9A18-406ACA28884C}" dt="2022-08-05T14:12:28.217" v="308" actId="255"/>
          <ac:spMkLst>
            <pc:docMk/>
            <pc:sldMk cId="4141995405" sldId="294"/>
            <ac:spMk id="2" creationId="{7D3729BF-0D0D-AC4F-9874-B17B55D9775A}"/>
          </ac:spMkLst>
        </pc:spChg>
        <pc:spChg chg="mod">
          <ac:chgData name="Marcia Moraes" userId="c9c67e8a-58e2-4733-9a1c-5d44fec4775b" providerId="ADAL" clId="{3F88CD5D-DA84-4951-9A18-406ACA28884C}" dt="2022-08-05T14:03:21.405" v="191" actId="20577"/>
          <ac:spMkLst>
            <pc:docMk/>
            <pc:sldMk cId="4141995405" sldId="294"/>
            <ac:spMk id="5" creationId="{E55017AF-6B86-4583-B292-A2E3AA591804}"/>
          </ac:spMkLst>
        </pc:spChg>
        <pc:spChg chg="del">
          <ac:chgData name="Marcia Moraes" userId="c9c67e8a-58e2-4733-9a1c-5d44fec4775b" providerId="ADAL" clId="{3F88CD5D-DA84-4951-9A18-406ACA28884C}" dt="2022-08-05T14:01:15.194" v="86" actId="478"/>
          <ac:spMkLst>
            <pc:docMk/>
            <pc:sldMk cId="4141995405" sldId="294"/>
            <ac:spMk id="7" creationId="{8E477EAF-6DF6-4D6A-B064-3159DF9962E2}"/>
          </ac:spMkLst>
        </pc:spChg>
        <pc:picChg chg="mod">
          <ac:chgData name="Marcia Moraes" userId="c9c67e8a-58e2-4733-9a1c-5d44fec4775b" providerId="ADAL" clId="{3F88CD5D-DA84-4951-9A18-406ACA28884C}" dt="2022-08-05T14:03:23.678" v="192" actId="1076"/>
          <ac:picMkLst>
            <pc:docMk/>
            <pc:sldMk cId="4141995405" sldId="294"/>
            <ac:picMk id="3" creationId="{7F58990E-4D90-4236-B389-D5BC1BAEBC17}"/>
          </ac:picMkLst>
        </pc:picChg>
        <pc:picChg chg="del">
          <ac:chgData name="Marcia Moraes" userId="c9c67e8a-58e2-4733-9a1c-5d44fec4775b" providerId="ADAL" clId="{3F88CD5D-DA84-4951-9A18-406ACA28884C}" dt="2022-08-05T14:01:12.446" v="85" actId="478"/>
          <ac:picMkLst>
            <pc:docMk/>
            <pc:sldMk cId="4141995405" sldId="294"/>
            <ac:picMk id="6" creationId="{13EC91E0-727B-4E94-9D91-B03D12B66EDB}"/>
          </ac:picMkLst>
        </pc:picChg>
      </pc:sldChg>
      <pc:sldChg chg="addSp delSp modSp add">
        <pc:chgData name="Marcia Moraes" userId="c9c67e8a-58e2-4733-9a1c-5d44fec4775b" providerId="ADAL" clId="{3F88CD5D-DA84-4951-9A18-406ACA28884C}" dt="2022-08-05T15:57:59.381" v="366" actId="1076"/>
        <pc:sldMkLst>
          <pc:docMk/>
          <pc:sldMk cId="544147356" sldId="295"/>
        </pc:sldMkLst>
        <pc:spChg chg="mod">
          <ac:chgData name="Marcia Moraes" userId="c9c67e8a-58e2-4733-9a1c-5d44fec4775b" providerId="ADAL" clId="{3F88CD5D-DA84-4951-9A18-406ACA28884C}" dt="2022-08-05T15:55:47.289" v="360" actId="20577"/>
          <ac:spMkLst>
            <pc:docMk/>
            <pc:sldMk cId="544147356" sldId="295"/>
            <ac:spMk id="2" creationId="{6302E6FC-80C8-2F4C-A9F0-9B205434775A}"/>
          </ac:spMkLst>
        </pc:spChg>
        <pc:spChg chg="del">
          <ac:chgData name="Marcia Moraes" userId="c9c67e8a-58e2-4733-9a1c-5d44fec4775b" providerId="ADAL" clId="{3F88CD5D-DA84-4951-9A18-406ACA28884C}" dt="2022-08-05T15:55:50.701" v="361" actId="478"/>
          <ac:spMkLst>
            <pc:docMk/>
            <pc:sldMk cId="544147356" sldId="295"/>
            <ac:spMk id="3" creationId="{93E01694-2C32-BA4D-B6F8-4BE99716E841}"/>
          </ac:spMkLst>
        </pc:spChg>
        <pc:spChg chg="add mod">
          <ac:chgData name="Marcia Moraes" userId="c9c67e8a-58e2-4733-9a1c-5d44fec4775b" providerId="ADAL" clId="{3F88CD5D-DA84-4951-9A18-406ACA28884C}" dt="2022-08-05T15:56:12.211" v="363" actId="255"/>
          <ac:spMkLst>
            <pc:docMk/>
            <pc:sldMk cId="544147356" sldId="295"/>
            <ac:spMk id="6" creationId="{82C10CD8-7603-4D43-BB27-A9782E16E411}"/>
          </ac:spMkLst>
        </pc:spChg>
        <pc:picChg chg="del">
          <ac:chgData name="Marcia Moraes" userId="c9c67e8a-58e2-4733-9a1c-5d44fec4775b" providerId="ADAL" clId="{3F88CD5D-DA84-4951-9A18-406ACA28884C}" dt="2022-08-05T14:12:40.420" v="310" actId="478"/>
          <ac:picMkLst>
            <pc:docMk/>
            <pc:sldMk cId="544147356" sldId="295"/>
            <ac:picMk id="4" creationId="{2C5B91DA-6D8B-47FC-B859-02360B41DECA}"/>
          </ac:picMkLst>
        </pc:picChg>
        <pc:picChg chg="add mod">
          <ac:chgData name="Marcia Moraes" userId="c9c67e8a-58e2-4733-9a1c-5d44fec4775b" providerId="ADAL" clId="{3F88CD5D-DA84-4951-9A18-406ACA28884C}" dt="2022-08-05T15:57:59.381" v="366" actId="1076"/>
          <ac:picMkLst>
            <pc:docMk/>
            <pc:sldMk cId="544147356" sldId="295"/>
            <ac:picMk id="7" creationId="{FDFE4DF1-6C02-4906-8086-8838EDBC85AF}"/>
          </ac:picMkLst>
        </pc:picChg>
      </pc:sldChg>
      <pc:sldChg chg="addSp delSp modSp add">
        <pc:chgData name="Marcia Moraes" userId="c9c67e8a-58e2-4733-9a1c-5d44fec4775b" providerId="ADAL" clId="{3F88CD5D-DA84-4951-9A18-406ACA28884C}" dt="2022-08-05T18:55:09.868" v="1153" actId="1076"/>
        <pc:sldMkLst>
          <pc:docMk/>
          <pc:sldMk cId="1860969480" sldId="296"/>
        </pc:sldMkLst>
        <pc:spChg chg="mod">
          <ac:chgData name="Marcia Moraes" userId="c9c67e8a-58e2-4733-9a1c-5d44fec4775b" providerId="ADAL" clId="{3F88CD5D-DA84-4951-9A18-406ACA28884C}" dt="2022-08-05T18:55:06.978" v="1151" actId="20577"/>
          <ac:spMkLst>
            <pc:docMk/>
            <pc:sldMk cId="1860969480" sldId="296"/>
            <ac:spMk id="3" creationId="{401F1007-2C43-4BFF-8517-F9FEEBF1B349}"/>
          </ac:spMkLst>
        </pc:spChg>
        <pc:graphicFrameChg chg="del">
          <ac:chgData name="Marcia Moraes" userId="c9c67e8a-58e2-4733-9a1c-5d44fec4775b" providerId="ADAL" clId="{3F88CD5D-DA84-4951-9A18-406ACA28884C}" dt="2022-08-05T18:47:24.055" v="1093" actId="478"/>
          <ac:graphicFrameMkLst>
            <pc:docMk/>
            <pc:sldMk cId="1860969480" sldId="296"/>
            <ac:graphicFrameMk id="7" creationId="{663689C5-EB55-4CAA-BC8D-231E5E834449}"/>
          </ac:graphicFrameMkLst>
        </pc:graphicFrameChg>
        <pc:picChg chg="add mod">
          <ac:chgData name="Marcia Moraes" userId="c9c67e8a-58e2-4733-9a1c-5d44fec4775b" providerId="ADAL" clId="{3F88CD5D-DA84-4951-9A18-406ACA28884C}" dt="2022-08-05T18:49:07.104" v="1124" actId="1076"/>
          <ac:picMkLst>
            <pc:docMk/>
            <pc:sldMk cId="1860969480" sldId="296"/>
            <ac:picMk id="2" creationId="{525EB8EB-F017-49B0-8A08-060FECD8A60C}"/>
          </ac:picMkLst>
        </pc:picChg>
        <pc:picChg chg="add mod">
          <ac:chgData name="Marcia Moraes" userId="c9c67e8a-58e2-4733-9a1c-5d44fec4775b" providerId="ADAL" clId="{3F88CD5D-DA84-4951-9A18-406ACA28884C}" dt="2022-08-05T18:55:09.868" v="1153" actId="1076"/>
          <ac:picMkLst>
            <pc:docMk/>
            <pc:sldMk cId="1860969480" sldId="296"/>
            <ac:picMk id="4" creationId="{8E4A7497-444E-4234-BDD9-EA5E89B3ED9F}"/>
          </ac:picMkLst>
        </pc:picChg>
      </pc:sldChg>
      <pc:sldChg chg="addSp delSp modSp add">
        <pc:chgData name="Marcia Moraes" userId="c9c67e8a-58e2-4733-9a1c-5d44fec4775b" providerId="ADAL" clId="{3F88CD5D-DA84-4951-9A18-406ACA28884C}" dt="2022-08-05T18:58:10.144" v="1200" actId="14100"/>
        <pc:sldMkLst>
          <pc:docMk/>
          <pc:sldMk cId="2196037305" sldId="297"/>
        </pc:sldMkLst>
        <pc:spChg chg="mod">
          <ac:chgData name="Marcia Moraes" userId="c9c67e8a-58e2-4733-9a1c-5d44fec4775b" providerId="ADAL" clId="{3F88CD5D-DA84-4951-9A18-406ACA28884C}" dt="2022-08-05T18:58:03.016" v="1198" actId="14100"/>
          <ac:spMkLst>
            <pc:docMk/>
            <pc:sldMk cId="2196037305" sldId="297"/>
            <ac:spMk id="3" creationId="{401F1007-2C43-4BFF-8517-F9FEEBF1B349}"/>
          </ac:spMkLst>
        </pc:spChg>
        <pc:spChg chg="add mod">
          <ac:chgData name="Marcia Moraes" userId="c9c67e8a-58e2-4733-9a1c-5d44fec4775b" providerId="ADAL" clId="{3F88CD5D-DA84-4951-9A18-406ACA28884C}" dt="2022-08-05T18:58:10.144" v="1200" actId="14100"/>
          <ac:spMkLst>
            <pc:docMk/>
            <pc:sldMk cId="2196037305" sldId="297"/>
            <ac:spMk id="7" creationId="{85557C84-EF06-41E9-84C2-0BF0EB99FAE2}"/>
          </ac:spMkLst>
        </pc:spChg>
        <pc:spChg chg="mod">
          <ac:chgData name="Marcia Moraes" userId="c9c67e8a-58e2-4733-9a1c-5d44fec4775b" providerId="ADAL" clId="{3F88CD5D-DA84-4951-9A18-406ACA28884C}" dt="2022-08-05T18:55:24.923" v="1187" actId="313"/>
          <ac:spMkLst>
            <pc:docMk/>
            <pc:sldMk cId="2196037305" sldId="297"/>
            <ac:spMk id="223" creationId="{00000000-0000-0000-0000-000000000000}"/>
          </ac:spMkLst>
        </pc:spChg>
        <pc:picChg chg="del">
          <ac:chgData name="Marcia Moraes" userId="c9c67e8a-58e2-4733-9a1c-5d44fec4775b" providerId="ADAL" clId="{3F88CD5D-DA84-4951-9A18-406ACA28884C}" dt="2022-08-05T18:55:26.658" v="1188" actId="478"/>
          <ac:picMkLst>
            <pc:docMk/>
            <pc:sldMk cId="2196037305" sldId="297"/>
            <ac:picMk id="2" creationId="{525EB8EB-F017-49B0-8A08-060FECD8A60C}"/>
          </ac:picMkLst>
        </pc:picChg>
        <pc:picChg chg="del">
          <ac:chgData name="Marcia Moraes" userId="c9c67e8a-58e2-4733-9a1c-5d44fec4775b" providerId="ADAL" clId="{3F88CD5D-DA84-4951-9A18-406ACA28884C}" dt="2022-08-05T18:55:31.404" v="1191" actId="478"/>
          <ac:picMkLst>
            <pc:docMk/>
            <pc:sldMk cId="2196037305" sldId="297"/>
            <ac:picMk id="4" creationId="{8E4A7497-444E-4234-BDD9-EA5E89B3ED9F}"/>
          </ac:picMkLst>
        </pc:picChg>
        <pc:picChg chg="add mod">
          <ac:chgData name="Marcia Moraes" userId="c9c67e8a-58e2-4733-9a1c-5d44fec4775b" providerId="ADAL" clId="{3F88CD5D-DA84-4951-9A18-406ACA28884C}" dt="2022-08-05T18:57:41.779" v="1193" actId="1076"/>
          <ac:picMkLst>
            <pc:docMk/>
            <pc:sldMk cId="2196037305" sldId="297"/>
            <ac:picMk id="5" creationId="{24939F4C-D23A-4492-93B4-DF8CD0F048B9}"/>
          </ac:picMkLst>
        </pc:picChg>
      </pc:sldChg>
    </pc:docChg>
  </pc:docChgLst>
  <pc:docChgLst>
    <pc:chgData name="Marcia Moraes" userId="c9c67e8a-58e2-4733-9a1c-5d44fec4775b" providerId="ADAL" clId="{E8FA83F4-9756-4B60-8ACD-5F1A3E20140C}"/>
    <pc:docChg chg="undo custSel addSld delSld modSld">
      <pc:chgData name="Marcia Moraes" userId="c9c67e8a-58e2-4733-9a1c-5d44fec4775b" providerId="ADAL" clId="{E8FA83F4-9756-4B60-8ACD-5F1A3E20140C}" dt="2022-08-05T13:52:13.002" v="1008"/>
      <pc:docMkLst>
        <pc:docMk/>
      </pc:docMkLst>
      <pc:sldChg chg="modSp">
        <pc:chgData name="Marcia Moraes" userId="c9c67e8a-58e2-4733-9a1c-5d44fec4775b" providerId="ADAL" clId="{E8FA83F4-9756-4B60-8ACD-5F1A3E20140C}" dt="2022-08-05T13:09:49.736" v="23" actId="20577"/>
        <pc:sldMkLst>
          <pc:docMk/>
          <pc:sldMk cId="0" sldId="256"/>
        </pc:sldMkLst>
        <pc:spChg chg="mod">
          <ac:chgData name="Marcia Moraes" userId="c9c67e8a-58e2-4733-9a1c-5d44fec4775b" providerId="ADAL" clId="{E8FA83F4-9756-4B60-8ACD-5F1A3E20140C}" dt="2022-08-05T13:09:49.736" v="23" actId="20577"/>
          <ac:spMkLst>
            <pc:docMk/>
            <pc:sldMk cId="0" sldId="256"/>
            <ac:spMk id="185" creationId="{00000000-0000-0000-0000-000000000000}"/>
          </ac:spMkLst>
        </pc:spChg>
      </pc:sldChg>
      <pc:sldChg chg="del">
        <pc:chgData name="Marcia Moraes" userId="c9c67e8a-58e2-4733-9a1c-5d44fec4775b" providerId="ADAL" clId="{E8FA83F4-9756-4B60-8ACD-5F1A3E20140C}" dt="2022-08-05T13:29:51.139" v="418" actId="2696"/>
        <pc:sldMkLst>
          <pc:docMk/>
          <pc:sldMk cId="0" sldId="258"/>
        </pc:sldMkLst>
      </pc:sldChg>
      <pc:sldChg chg="del">
        <pc:chgData name="Marcia Moraes" userId="c9c67e8a-58e2-4733-9a1c-5d44fec4775b" providerId="ADAL" clId="{E8FA83F4-9756-4B60-8ACD-5F1A3E20140C}" dt="2022-08-05T13:29:53.274" v="419" actId="2696"/>
        <pc:sldMkLst>
          <pc:docMk/>
          <pc:sldMk cId="0" sldId="259"/>
        </pc:sldMkLst>
      </pc:sldChg>
      <pc:sldChg chg="del">
        <pc:chgData name="Marcia Moraes" userId="c9c67e8a-58e2-4733-9a1c-5d44fec4775b" providerId="ADAL" clId="{E8FA83F4-9756-4B60-8ACD-5F1A3E20140C}" dt="2022-08-05T13:29:57.641" v="421" actId="2696"/>
        <pc:sldMkLst>
          <pc:docMk/>
          <pc:sldMk cId="612089606" sldId="265"/>
        </pc:sldMkLst>
      </pc:sldChg>
      <pc:sldChg chg="addSp delSp modSp">
        <pc:chgData name="Marcia Moraes" userId="c9c67e8a-58e2-4733-9a1c-5d44fec4775b" providerId="ADAL" clId="{E8FA83F4-9756-4B60-8ACD-5F1A3E20140C}" dt="2022-08-05T13:23:16.147" v="80" actId="1076"/>
        <pc:sldMkLst>
          <pc:docMk/>
          <pc:sldMk cId="2954226462" sldId="268"/>
        </pc:sldMkLst>
        <pc:picChg chg="del">
          <ac:chgData name="Marcia Moraes" userId="c9c67e8a-58e2-4733-9a1c-5d44fec4775b" providerId="ADAL" clId="{E8FA83F4-9756-4B60-8ACD-5F1A3E20140C}" dt="2022-08-05T13:14:40.218" v="24" actId="478"/>
          <ac:picMkLst>
            <pc:docMk/>
            <pc:sldMk cId="2954226462" sldId="268"/>
            <ac:picMk id="8" creationId="{747C9EB5-B54F-455C-8EBF-7A7FE4670F56}"/>
          </ac:picMkLst>
        </pc:picChg>
        <pc:picChg chg="add del">
          <ac:chgData name="Marcia Moraes" userId="c9c67e8a-58e2-4733-9a1c-5d44fec4775b" providerId="ADAL" clId="{E8FA83F4-9756-4B60-8ACD-5F1A3E20140C}" dt="2022-08-05T13:16:04.441" v="26" actId="478"/>
          <ac:picMkLst>
            <pc:docMk/>
            <pc:sldMk cId="2954226462" sldId="268"/>
            <ac:picMk id="1026" creationId="{D3ABB0CE-63FB-45F4-9410-9F1C4B9D5366}"/>
          </ac:picMkLst>
        </pc:picChg>
        <pc:picChg chg="add del mod">
          <ac:chgData name="Marcia Moraes" userId="c9c67e8a-58e2-4733-9a1c-5d44fec4775b" providerId="ADAL" clId="{E8FA83F4-9756-4B60-8ACD-5F1A3E20140C}" dt="2022-08-05T13:20:02.032" v="74" actId="478"/>
          <ac:picMkLst>
            <pc:docMk/>
            <pc:sldMk cId="2954226462" sldId="268"/>
            <ac:picMk id="1028" creationId="{79775AB1-B362-4C5A-A5B3-AE3D2B29B29E}"/>
          </ac:picMkLst>
        </pc:picChg>
        <pc:picChg chg="add del mod">
          <ac:chgData name="Marcia Moraes" userId="c9c67e8a-58e2-4733-9a1c-5d44fec4775b" providerId="ADAL" clId="{E8FA83F4-9756-4B60-8ACD-5F1A3E20140C}" dt="2022-08-05T13:23:06.712" v="77" actId="478"/>
          <ac:picMkLst>
            <pc:docMk/>
            <pc:sldMk cId="2954226462" sldId="268"/>
            <ac:picMk id="1030" creationId="{57289AC8-86D5-46D6-A0E8-A35EB0807BD4}"/>
          </ac:picMkLst>
        </pc:picChg>
        <pc:picChg chg="add mod">
          <ac:chgData name="Marcia Moraes" userId="c9c67e8a-58e2-4733-9a1c-5d44fec4775b" providerId="ADAL" clId="{E8FA83F4-9756-4B60-8ACD-5F1A3E20140C}" dt="2022-08-05T13:23:16.147" v="80" actId="1076"/>
          <ac:picMkLst>
            <pc:docMk/>
            <pc:sldMk cId="2954226462" sldId="268"/>
            <ac:picMk id="1032" creationId="{EB9ACAD2-7C2A-484F-8A5E-BB4F4E99D995}"/>
          </ac:picMkLst>
        </pc:picChg>
      </pc:sldChg>
      <pc:sldChg chg="delSp modSp delAnim modAnim">
        <pc:chgData name="Marcia Moraes" userId="c9c67e8a-58e2-4733-9a1c-5d44fec4775b" providerId="ADAL" clId="{E8FA83F4-9756-4B60-8ACD-5F1A3E20140C}" dt="2022-08-05T13:52:13.002" v="1008"/>
        <pc:sldMkLst>
          <pc:docMk/>
          <pc:sldMk cId="0" sldId="286"/>
        </pc:sldMkLst>
        <pc:spChg chg="mod">
          <ac:chgData name="Marcia Moraes" userId="c9c67e8a-58e2-4733-9a1c-5d44fec4775b" providerId="ADAL" clId="{E8FA83F4-9756-4B60-8ACD-5F1A3E20140C}" dt="2022-08-05T13:28:47.069" v="417" actId="20577"/>
          <ac:spMkLst>
            <pc:docMk/>
            <pc:sldMk cId="0" sldId="286"/>
            <ac:spMk id="6" creationId="{BBA84413-A189-4E45-8BC1-0BAF8D04460A}"/>
          </ac:spMkLst>
        </pc:spChg>
        <pc:spChg chg="del">
          <ac:chgData name="Marcia Moraes" userId="c9c67e8a-58e2-4733-9a1c-5d44fec4775b" providerId="ADAL" clId="{E8FA83F4-9756-4B60-8ACD-5F1A3E20140C}" dt="2022-08-05T13:17:28.047" v="47" actId="478"/>
          <ac:spMkLst>
            <pc:docMk/>
            <pc:sldMk cId="0" sldId="286"/>
            <ac:spMk id="7" creationId="{97938BAB-19A9-47CC-ADA7-454430B9D725}"/>
          </ac:spMkLst>
        </pc:spChg>
        <pc:spChg chg="del">
          <ac:chgData name="Marcia Moraes" userId="c9c67e8a-58e2-4733-9a1c-5d44fec4775b" providerId="ADAL" clId="{E8FA83F4-9756-4B60-8ACD-5F1A3E20140C}" dt="2022-08-05T13:25:47.874" v="162" actId="478"/>
          <ac:spMkLst>
            <pc:docMk/>
            <pc:sldMk cId="0" sldId="286"/>
            <ac:spMk id="8" creationId="{47181C82-494A-4319-90F2-D3F6CCEA3390}"/>
          </ac:spMkLst>
        </pc:spChg>
        <pc:spChg chg="mod">
          <ac:chgData name="Marcia Moraes" userId="c9c67e8a-58e2-4733-9a1c-5d44fec4775b" providerId="ADAL" clId="{E8FA83F4-9756-4B60-8ACD-5F1A3E20140C}" dt="2022-08-05T13:17:22.344" v="44" actId="20577"/>
          <ac:spMkLst>
            <pc:docMk/>
            <pc:sldMk cId="0" sldId="286"/>
            <ac:spMk id="192" creationId="{00000000-0000-0000-0000-000000000000}"/>
          </ac:spMkLst>
        </pc:spChg>
        <pc:picChg chg="del">
          <ac:chgData name="Marcia Moraes" userId="c9c67e8a-58e2-4733-9a1c-5d44fec4775b" providerId="ADAL" clId="{E8FA83F4-9756-4B60-8ACD-5F1A3E20140C}" dt="2022-08-05T13:17:25.104" v="45" actId="478"/>
          <ac:picMkLst>
            <pc:docMk/>
            <pc:sldMk cId="0" sldId="286"/>
            <ac:picMk id="1028" creationId="{159CE090-BDB1-45FD-B5EB-7A57FE74DF17}"/>
          </ac:picMkLst>
        </pc:picChg>
        <pc:picChg chg="del">
          <ac:chgData name="Marcia Moraes" userId="c9c67e8a-58e2-4733-9a1c-5d44fec4775b" providerId="ADAL" clId="{E8FA83F4-9756-4B60-8ACD-5F1A3E20140C}" dt="2022-08-05T13:17:26.154" v="46" actId="478"/>
          <ac:picMkLst>
            <pc:docMk/>
            <pc:sldMk cId="0" sldId="286"/>
            <ac:picMk id="1032" creationId="{F893F4FD-B424-4BDC-A5A5-B5C11A841B87}"/>
          </ac:picMkLst>
        </pc:picChg>
      </pc:sldChg>
      <pc:sldChg chg="modSp add del">
        <pc:chgData name="Marcia Moraes" userId="c9c67e8a-58e2-4733-9a1c-5d44fec4775b" providerId="ADAL" clId="{E8FA83F4-9756-4B60-8ACD-5F1A3E20140C}" dt="2022-08-05T13:33:00.561" v="701" actId="20577"/>
        <pc:sldMkLst>
          <pc:docMk/>
          <pc:sldMk cId="1153038980" sldId="288"/>
        </pc:sldMkLst>
        <pc:spChg chg="mod">
          <ac:chgData name="Marcia Moraes" userId="c9c67e8a-58e2-4733-9a1c-5d44fec4775b" providerId="ADAL" clId="{E8FA83F4-9756-4B60-8ACD-5F1A3E20140C}" dt="2022-08-05T13:32:00.936" v="506" actId="20577"/>
          <ac:spMkLst>
            <pc:docMk/>
            <pc:sldMk cId="1153038980" sldId="288"/>
            <ac:spMk id="2" creationId="{7D3729BF-0D0D-AC4F-9874-B17B55D9775A}"/>
          </ac:spMkLst>
        </pc:spChg>
        <pc:spChg chg="mod">
          <ac:chgData name="Marcia Moraes" userId="c9c67e8a-58e2-4733-9a1c-5d44fec4775b" providerId="ADAL" clId="{E8FA83F4-9756-4B60-8ACD-5F1A3E20140C}" dt="2022-08-05T13:33:00.561" v="701" actId="20577"/>
          <ac:spMkLst>
            <pc:docMk/>
            <pc:sldMk cId="1153038980" sldId="288"/>
            <ac:spMk id="6" creationId="{EDD94CEF-B264-46C4-892F-0565B001035C}"/>
          </ac:spMkLst>
        </pc:spChg>
      </pc:sldChg>
      <pc:sldChg chg="addSp delSp modSp">
        <pc:chgData name="Marcia Moraes" userId="c9c67e8a-58e2-4733-9a1c-5d44fec4775b" providerId="ADAL" clId="{E8FA83F4-9756-4B60-8ACD-5F1A3E20140C}" dt="2022-08-05T13:46:29.757" v="839" actId="1076"/>
        <pc:sldMkLst>
          <pc:docMk/>
          <pc:sldMk cId="2458664928" sldId="289"/>
        </pc:sldMkLst>
        <pc:spChg chg="mod">
          <ac:chgData name="Marcia Moraes" userId="c9c67e8a-58e2-4733-9a1c-5d44fec4775b" providerId="ADAL" clId="{E8FA83F4-9756-4B60-8ACD-5F1A3E20140C}" dt="2022-08-05T13:33:35.279" v="714" actId="6549"/>
          <ac:spMkLst>
            <pc:docMk/>
            <pc:sldMk cId="2458664928" sldId="289"/>
            <ac:spMk id="2" creationId="{7D3729BF-0D0D-AC4F-9874-B17B55D9775A}"/>
          </ac:spMkLst>
        </pc:spChg>
        <pc:spChg chg="add mod">
          <ac:chgData name="Marcia Moraes" userId="c9c67e8a-58e2-4733-9a1c-5d44fec4775b" providerId="ADAL" clId="{E8FA83F4-9756-4B60-8ACD-5F1A3E20140C}" dt="2022-08-05T13:39:35.100" v="834" actId="1076"/>
          <ac:spMkLst>
            <pc:docMk/>
            <pc:sldMk cId="2458664928" sldId="289"/>
            <ac:spMk id="5" creationId="{E55017AF-6B86-4583-B292-A2E3AA591804}"/>
          </ac:spMkLst>
        </pc:spChg>
        <pc:spChg chg="del">
          <ac:chgData name="Marcia Moraes" userId="c9c67e8a-58e2-4733-9a1c-5d44fec4775b" providerId="ADAL" clId="{E8FA83F4-9756-4B60-8ACD-5F1A3E20140C}" dt="2022-08-05T13:36:23.982" v="715" actId="478"/>
          <ac:spMkLst>
            <pc:docMk/>
            <pc:sldMk cId="2458664928" sldId="289"/>
            <ac:spMk id="6" creationId="{EDD94CEF-B264-46C4-892F-0565B001035C}"/>
          </ac:spMkLst>
        </pc:spChg>
        <pc:picChg chg="del">
          <ac:chgData name="Marcia Moraes" userId="c9c67e8a-58e2-4733-9a1c-5d44fec4775b" providerId="ADAL" clId="{E8FA83F4-9756-4B60-8ACD-5F1A3E20140C}" dt="2022-08-05T13:36:25.239" v="716" actId="478"/>
          <ac:picMkLst>
            <pc:docMk/>
            <pc:sldMk cId="2458664928" sldId="289"/>
            <ac:picMk id="3" creationId="{93C8B55C-67DC-49BD-8E3C-EE4BFD789F20}"/>
          </ac:picMkLst>
        </pc:picChg>
        <pc:picChg chg="add mod">
          <ac:chgData name="Marcia Moraes" userId="c9c67e8a-58e2-4733-9a1c-5d44fec4775b" providerId="ADAL" clId="{E8FA83F4-9756-4B60-8ACD-5F1A3E20140C}" dt="2022-08-05T13:46:29.757" v="839" actId="1076"/>
          <ac:picMkLst>
            <pc:docMk/>
            <pc:sldMk cId="2458664928" sldId="289"/>
            <ac:picMk id="4" creationId="{15A2B0AF-3B0A-4264-BD52-EDD869098D41}"/>
          </ac:picMkLst>
        </pc:picChg>
        <pc:picChg chg="add del mod">
          <ac:chgData name="Marcia Moraes" userId="c9c67e8a-58e2-4733-9a1c-5d44fec4775b" providerId="ADAL" clId="{E8FA83F4-9756-4B60-8ACD-5F1A3E20140C}" dt="2022-08-05T13:40:09.559" v="837" actId="478"/>
          <ac:picMkLst>
            <pc:docMk/>
            <pc:sldMk cId="2458664928" sldId="289"/>
            <ac:picMk id="7" creationId="{7E2C0179-0AB7-4B01-A3BF-C6919DAD8E81}"/>
          </ac:picMkLst>
        </pc:picChg>
      </pc:sldChg>
      <pc:sldChg chg="del">
        <pc:chgData name="Marcia Moraes" userId="c9c67e8a-58e2-4733-9a1c-5d44fec4775b" providerId="ADAL" clId="{E8FA83F4-9756-4B60-8ACD-5F1A3E20140C}" dt="2022-08-05T13:29:55.557" v="420" actId="2696"/>
        <pc:sldMkLst>
          <pc:docMk/>
          <pc:sldMk cId="2279721455" sldId="290"/>
        </pc:sldMkLst>
      </pc:sldChg>
      <pc:sldChg chg="addSp delSp modSp add modAnim">
        <pc:chgData name="Marcia Moraes" userId="c9c67e8a-58e2-4733-9a1c-5d44fec4775b" providerId="ADAL" clId="{E8FA83F4-9756-4B60-8ACD-5F1A3E20140C}" dt="2022-08-05T13:51:45.077" v="1007"/>
        <pc:sldMkLst>
          <pc:docMk/>
          <pc:sldMk cId="850946478" sldId="293"/>
        </pc:sldMkLst>
        <pc:spChg chg="mod">
          <ac:chgData name="Marcia Moraes" userId="c9c67e8a-58e2-4733-9a1c-5d44fec4775b" providerId="ADAL" clId="{E8FA83F4-9756-4B60-8ACD-5F1A3E20140C}" dt="2022-08-05T13:51:11.443" v="1002" actId="1076"/>
          <ac:spMkLst>
            <pc:docMk/>
            <pc:sldMk cId="850946478" sldId="293"/>
            <ac:spMk id="5" creationId="{E55017AF-6B86-4583-B292-A2E3AA591804}"/>
          </ac:spMkLst>
        </pc:spChg>
        <pc:spChg chg="add mod">
          <ac:chgData name="Marcia Moraes" userId="c9c67e8a-58e2-4733-9a1c-5d44fec4775b" providerId="ADAL" clId="{E8FA83F4-9756-4B60-8ACD-5F1A3E20140C}" dt="2022-08-05T13:51:36.177" v="1006" actId="14100"/>
          <ac:spMkLst>
            <pc:docMk/>
            <pc:sldMk cId="850946478" sldId="293"/>
            <ac:spMk id="7" creationId="{8E477EAF-6DF6-4D6A-B064-3159DF9962E2}"/>
          </ac:spMkLst>
        </pc:spChg>
        <pc:picChg chg="add mod">
          <ac:chgData name="Marcia Moraes" userId="c9c67e8a-58e2-4733-9a1c-5d44fec4775b" providerId="ADAL" clId="{E8FA83F4-9756-4B60-8ACD-5F1A3E20140C}" dt="2022-08-05T13:51:15.999" v="1003" actId="1076"/>
          <ac:picMkLst>
            <pc:docMk/>
            <pc:sldMk cId="850946478" sldId="293"/>
            <ac:picMk id="3" creationId="{7F58990E-4D90-4236-B389-D5BC1BAEBC17}"/>
          </ac:picMkLst>
        </pc:picChg>
        <pc:picChg chg="del">
          <ac:chgData name="Marcia Moraes" userId="c9c67e8a-58e2-4733-9a1c-5d44fec4775b" providerId="ADAL" clId="{E8FA83F4-9756-4B60-8ACD-5F1A3E20140C}" dt="2022-08-05T13:47:21.661" v="841" actId="478"/>
          <ac:picMkLst>
            <pc:docMk/>
            <pc:sldMk cId="850946478" sldId="293"/>
            <ac:picMk id="4" creationId="{15A2B0AF-3B0A-4264-BD52-EDD869098D41}"/>
          </ac:picMkLst>
        </pc:picChg>
        <pc:picChg chg="add mod">
          <ac:chgData name="Marcia Moraes" userId="c9c67e8a-58e2-4733-9a1c-5d44fec4775b" providerId="ADAL" clId="{E8FA83F4-9756-4B60-8ACD-5F1A3E20140C}" dt="2022-08-05T13:51:20.750" v="1004" actId="1076"/>
          <ac:picMkLst>
            <pc:docMk/>
            <pc:sldMk cId="850946478" sldId="293"/>
            <ac:picMk id="6" creationId="{13EC91E0-727B-4E94-9D91-B03D12B66ED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14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253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91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63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5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Operations, Input, Types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Operators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C10CD8-7603-4D43-BB27-A9782E16E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481414"/>
          </a:xfrm>
        </p:spPr>
        <p:txBody>
          <a:bodyPr/>
          <a:lstStyle/>
          <a:p>
            <a:r>
              <a:rPr lang="en-US" sz="1800" dirty="0"/>
              <a:t>provide a shorthand way to update a variable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E4DF1-6C02-4906-8086-8838EDBC8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864266"/>
            <a:ext cx="7842778" cy="21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-56928"/>
            <a:ext cx="8312726" cy="1284711"/>
          </a:xfrm>
        </p:spPr>
        <p:txBody>
          <a:bodyPr/>
          <a:lstStyle/>
          <a:p>
            <a:r>
              <a:rPr lang="en-US" dirty="0"/>
              <a:t>Arithmetic Expressions and Compound Operators </a:t>
            </a:r>
            <a:r>
              <a:rPr lang="en-US" sz="2800" dirty="0"/>
              <a:t>– Class Activity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A7CC3F-0AB3-4614-9ED9-8551B2CE17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481414"/>
          </a:xfrm>
        </p:spPr>
        <p:txBody>
          <a:bodyPr/>
          <a:lstStyle/>
          <a:p>
            <a:r>
              <a:rPr lang="en-US" sz="1800" dirty="0"/>
              <a:t>Write exactly what will be printed in the program below: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74E11D-A493-490A-8718-0B985778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35" y="1657160"/>
            <a:ext cx="3717786" cy="31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7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38" y="2508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Objects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18" y="847293"/>
            <a:ext cx="8312700" cy="23607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800" dirty="0"/>
              <a:t>are used to represent everything in a Python program, including integers, strings, functions, lists, etc.</a:t>
            </a:r>
          </a:p>
          <a:p>
            <a:r>
              <a:rPr lang="en-US" sz="1800" dirty="0"/>
              <a:t>Each object has:</a:t>
            </a:r>
          </a:p>
          <a:p>
            <a:pPr lvl="1"/>
            <a:r>
              <a:rPr lang="en-US" sz="1700" dirty="0"/>
              <a:t>Value: A value such as "20", "</a:t>
            </a:r>
            <a:r>
              <a:rPr lang="en-US" sz="1700" dirty="0" err="1"/>
              <a:t>abcdef</a:t>
            </a:r>
            <a:r>
              <a:rPr lang="en-US" sz="1700" dirty="0"/>
              <a:t>", or 55.</a:t>
            </a:r>
          </a:p>
          <a:p>
            <a:pPr lvl="1"/>
            <a:r>
              <a:rPr lang="en-US" sz="1700" dirty="0"/>
              <a:t>Type: The type of the object, such as integer or string.</a:t>
            </a:r>
          </a:p>
          <a:p>
            <a:pPr lvl="1"/>
            <a:r>
              <a:rPr lang="en-US" sz="1700" dirty="0"/>
              <a:t>Identity: A unique identifier that describes the object (address in memory).</a:t>
            </a:r>
          </a:p>
          <a:p>
            <a:pPr marL="152400" indent="0">
              <a:spcBef>
                <a:spcPts val="0"/>
              </a:spcBef>
              <a:buNone/>
            </a:pPr>
            <a:endParaRPr sz="15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4E21D5-E33D-406C-B214-C09496468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" y="3658552"/>
            <a:ext cx="1504950" cy="904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E927E5-F60E-4997-981E-657FD5851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415" y="3889162"/>
            <a:ext cx="1619250" cy="7048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B769C8A-D475-4FD0-BA87-659BBA55E16C}"/>
              </a:ext>
            </a:extLst>
          </p:cNvPr>
          <p:cNvSpPr/>
          <p:nvPr/>
        </p:nvSpPr>
        <p:spPr>
          <a:xfrm>
            <a:off x="2773680" y="4052367"/>
            <a:ext cx="670560" cy="24384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D6A184-167E-464D-906F-2340109B9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52397"/>
              </p:ext>
            </p:extLst>
          </p:nvPr>
        </p:nvGraphicFramePr>
        <p:xfrm>
          <a:off x="6134100" y="3881943"/>
          <a:ext cx="2352675" cy="681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5302">
                  <a:extLst>
                    <a:ext uri="{9D8B030D-6E8A-4147-A177-3AD203B41FA5}">
                      <a16:colId xmlns:a16="http://schemas.microsoft.com/office/drawing/2014/main" val="748886733"/>
                    </a:ext>
                  </a:extLst>
                </a:gridCol>
                <a:gridCol w="699444">
                  <a:extLst>
                    <a:ext uri="{9D8B030D-6E8A-4147-A177-3AD203B41FA5}">
                      <a16:colId xmlns:a16="http://schemas.microsoft.com/office/drawing/2014/main" val="674631900"/>
                    </a:ext>
                  </a:extLst>
                </a:gridCol>
                <a:gridCol w="317929">
                  <a:extLst>
                    <a:ext uri="{9D8B030D-6E8A-4147-A177-3AD203B41FA5}">
                      <a16:colId xmlns:a16="http://schemas.microsoft.com/office/drawing/2014/main" val="89537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Memory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596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140706803187039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35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140706803187040</a:t>
                      </a:r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x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22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140706803187041</a:t>
                      </a:r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0065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50" y="83132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Strings Basic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090" y="922868"/>
            <a:ext cx="9220841" cy="380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800" dirty="0"/>
              <a:t>Immutable sequence of characters</a:t>
            </a:r>
          </a:p>
          <a:p>
            <a:r>
              <a:rPr lang="en-US" sz="1800" dirty="0"/>
              <a:t>name = “Marcia”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print(name[0]) </a:t>
            </a:r>
            <a:r>
              <a:rPr lang="en-US" sz="1800" dirty="0">
                <a:sym typeface="Wingdings" panose="05000000000000000000" pitchFamily="2" charset="2"/>
              </a:rPr>
              <a:t> ‘M’</a:t>
            </a:r>
          </a:p>
          <a:p>
            <a:r>
              <a:rPr lang="en-US" sz="1800" dirty="0">
                <a:sym typeface="Wingdings" panose="05000000000000000000" pitchFamily="2" charset="2"/>
              </a:rPr>
              <a:t>name[0] = ‘m’  error – Strings are immutable, can’t be changed by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                         indexes, </a:t>
            </a:r>
            <a:r>
              <a:rPr lang="en-US" sz="1800" dirty="0"/>
              <a:t>update the variable by assigning an entirely new string</a:t>
            </a:r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sz="15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3689C5-EB55-4CAA-BC8D-231E5E834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38446"/>
              </p:ext>
            </p:extLst>
          </p:nvPr>
        </p:nvGraphicFramePr>
        <p:xfrm>
          <a:off x="3173505" y="1553840"/>
          <a:ext cx="1060398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199">
                  <a:extLst>
                    <a:ext uri="{9D8B030D-6E8A-4147-A177-3AD203B41FA5}">
                      <a16:colId xmlns:a16="http://schemas.microsoft.com/office/drawing/2014/main" val="2563587930"/>
                    </a:ext>
                  </a:extLst>
                </a:gridCol>
                <a:gridCol w="530199">
                  <a:extLst>
                    <a:ext uri="{9D8B030D-6E8A-4147-A177-3AD203B41FA5}">
                      <a16:colId xmlns:a16="http://schemas.microsoft.com/office/drawing/2014/main" val="3722084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0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8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1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0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21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50" y="83132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Strings Basic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661" y="922868"/>
            <a:ext cx="8371491" cy="380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800" dirty="0"/>
              <a:t>Concatenation </a:t>
            </a:r>
            <a:r>
              <a:rPr lang="en-US" sz="1800" dirty="0">
                <a:sym typeface="Wingdings" panose="05000000000000000000" pitchFamily="2" charset="2"/>
              </a:rPr>
              <a:t> +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Formatting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800" dirty="0"/>
              <a:t>f-string, allows a programmer to create a string with placeholder expressions that are evaluated as the program executes</a:t>
            </a:r>
            <a:endParaRPr sz="18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5EB8EB-F017-49B0-8A08-060FECD8A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07" y="1527941"/>
            <a:ext cx="2124075" cy="95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4A7497-444E-4234-BDD9-EA5E89B3E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07" y="3646730"/>
            <a:ext cx="58007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6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50" y="83132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Formatting floating point numbers – Class Activity 3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661" y="922868"/>
            <a:ext cx="8371491" cy="1505022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39F4C-D23A-4492-93B4-DF8CD0F04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05" y="1607203"/>
            <a:ext cx="1819275" cy="638175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5557C84-EF06-41E9-84C2-0BF0EB99FAE2}"/>
              </a:ext>
            </a:extLst>
          </p:cNvPr>
          <p:cNvSpPr txBox="1">
            <a:spLocks/>
          </p:cNvSpPr>
          <p:nvPr/>
        </p:nvSpPr>
        <p:spPr>
          <a:xfrm>
            <a:off x="707300" y="1041921"/>
            <a:ext cx="6276824" cy="4814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Write exactly what will be printed in the program below:</a:t>
            </a:r>
          </a:p>
        </p:txBody>
      </p:sp>
    </p:spTree>
    <p:extLst>
      <p:ext uri="{BB962C8B-B14F-4D97-AF65-F5344CB8AC3E}">
        <p14:creationId xmlns:p14="http://schemas.microsoft.com/office/powerpoint/2010/main" val="219603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50" y="83132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Peer Coding – Class Activity 4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1661" y="922867"/>
            <a:ext cx="8371491" cy="3540276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pPr lvl="1"/>
            <a:r>
              <a:rPr lang="en-US" sz="1700" dirty="0"/>
              <a:t>Average of the numbers</a:t>
            </a:r>
          </a:p>
          <a:p>
            <a:pPr lvl="1"/>
            <a:r>
              <a:rPr lang="en-US" sz="1700" dirty="0"/>
              <a:t>Result of num1 divided by num2</a:t>
            </a:r>
          </a:p>
          <a:p>
            <a:pPr lvl="1"/>
            <a:r>
              <a:rPr lang="en-US" sz="1700" dirty="0"/>
              <a:t>Result of num1 module num2</a:t>
            </a:r>
          </a:p>
          <a:p>
            <a:pPr lvl="1"/>
            <a:r>
              <a:rPr lang="en-US" sz="1700" dirty="0"/>
              <a:t>Result of num1 floor num2</a:t>
            </a:r>
          </a:p>
          <a:p>
            <a:pPr lvl="1"/>
            <a:r>
              <a:rPr lang="en-US" sz="1700" dirty="0"/>
              <a:t>Area of a rectangle of side num1</a:t>
            </a:r>
          </a:p>
          <a:p>
            <a:pPr lvl="1"/>
            <a:r>
              <a:rPr lang="en-US" sz="1700" dirty="0"/>
              <a:t>Area of a triangle of base num1 and heigh num2</a:t>
            </a:r>
          </a:p>
          <a:p>
            <a:pPr lvl="1"/>
            <a:r>
              <a:rPr lang="en-US" sz="1700" dirty="0"/>
              <a:t>Area of a sphere with radius as num3, use </a:t>
            </a:r>
            <a:r>
              <a:rPr lang="en-US" sz="1700" dirty="0" err="1"/>
              <a:t>math.pi</a:t>
            </a:r>
            <a:r>
              <a:rPr lang="en-US" sz="1700" dirty="0"/>
              <a:t> for pi number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5557C84-EF06-41E9-84C2-0BF0EB99FAE2}"/>
              </a:ext>
            </a:extLst>
          </p:cNvPr>
          <p:cNvSpPr txBox="1">
            <a:spLocks/>
          </p:cNvSpPr>
          <p:nvPr/>
        </p:nvSpPr>
        <p:spPr>
          <a:xfrm>
            <a:off x="707300" y="1041921"/>
            <a:ext cx="6276824" cy="235442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Write a Phyton program that reads three numbers (num1, num2, num3) and calculates and prints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282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50" y="-3986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Peer Coding – Class </a:t>
            </a:r>
            <a:r>
              <a:rPr lang="en-US" sz="2800"/>
              <a:t>Activity 5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118" y="668014"/>
            <a:ext cx="8371491" cy="4056354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600" dirty="0"/>
              <a:t>Dr. Green is looking for a bank that will give the most return on her money over the next 5 years. She has P100,000.00 into a savings account. The standard equation to calculate principal plus interest at the end of a period is:</a:t>
            </a:r>
          </a:p>
          <a:p>
            <a:pPr lvl="1"/>
            <a:r>
              <a:rPr lang="en-US" sz="1600" dirty="0"/>
              <a:t>amount = P * (1 + I/M) ^ (N * M)</a:t>
            </a:r>
          </a:p>
          <a:p>
            <a:r>
              <a:rPr lang="en-US" sz="1600" dirty="0"/>
              <a:t>Where:</a:t>
            </a:r>
          </a:p>
          <a:p>
            <a:pPr lvl="1"/>
            <a:r>
              <a:rPr lang="en-US" sz="1600" dirty="0"/>
              <a:t>P – principal (amount of money to invest)</a:t>
            </a:r>
          </a:p>
          <a:p>
            <a:pPr lvl="1"/>
            <a:r>
              <a:rPr lang="en-US" sz="1600" dirty="0"/>
              <a:t>I – interest (percentage rate the bank pays to the investor)</a:t>
            </a:r>
          </a:p>
          <a:p>
            <a:pPr lvl="1"/>
            <a:r>
              <a:rPr lang="en-US" sz="1600" dirty="0"/>
              <a:t>N – number of years (time for which the principal is invested)</a:t>
            </a:r>
          </a:p>
          <a:p>
            <a:pPr lvl="1"/>
            <a:r>
              <a:rPr lang="en-US" sz="1600" dirty="0"/>
              <a:t>M – compound interval (the number of times per year the interest is calculated and added to the principal)</a:t>
            </a:r>
          </a:p>
          <a:p>
            <a:r>
              <a:rPr lang="en-US" sz="1700" dirty="0"/>
              <a:t>Think about what problem do you need to solve, how you are doing to solve it (write in English the steps to do that), write a Python code to solve that.</a:t>
            </a:r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31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23808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 MS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2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</p:txBody>
      </p:sp>
      <p:pic>
        <p:nvPicPr>
          <p:cNvPr id="1032" name="Picture 8" descr="The expert at anything was once a beginner. - Helen Hayes">
            <a:extLst>
              <a:ext uri="{FF2B5EF4-FFF2-40B4-BE49-F238E27FC236}">
                <a16:creationId xmlns:a16="http://schemas.microsoft.com/office/drawing/2014/main" id="{EB9ACAD2-7C2A-484F-8A5E-BB4F4E99D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20" y="0"/>
            <a:ext cx="2672080" cy="40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89432" y="252226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Recall Activity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A84413-A189-4E45-8BC1-0BAF8D04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818" y="1150620"/>
            <a:ext cx="7917181" cy="3322320"/>
          </a:xfrm>
        </p:spPr>
        <p:txBody>
          <a:bodyPr/>
          <a:lstStyle/>
          <a:p>
            <a:r>
              <a:rPr lang="en-US" sz="1800" dirty="0"/>
              <a:t>Individually</a:t>
            </a:r>
          </a:p>
          <a:p>
            <a:pPr lvl="1"/>
            <a:r>
              <a:rPr lang="en-US" sz="1600" dirty="0"/>
              <a:t>Grab a paper and write at least three concepts that you can remember from our last class</a:t>
            </a:r>
          </a:p>
          <a:p>
            <a:r>
              <a:rPr lang="en-US" sz="1700" dirty="0"/>
              <a:t>With your neighbor(s)</a:t>
            </a:r>
          </a:p>
          <a:p>
            <a:pPr lvl="1"/>
            <a:r>
              <a:rPr lang="en-US" sz="1600" dirty="0"/>
              <a:t>Discuss what each other could remember. Did you remember the same things? What did you learn from each other?</a:t>
            </a:r>
          </a:p>
          <a:p>
            <a:r>
              <a:rPr lang="en-US" sz="1700" dirty="0"/>
              <a:t>Turn you paper to the TAs or myself at the end of the class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What is missing?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D1E14-C3F2-449C-97E3-FA15C761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42" y="1910715"/>
            <a:ext cx="6924675" cy="272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94CEF-B264-46C4-892F-0565B001035C}"/>
              </a:ext>
            </a:extLst>
          </p:cNvPr>
          <p:cNvSpPr txBox="1"/>
          <p:nvPr/>
        </p:nvSpPr>
        <p:spPr>
          <a:xfrm>
            <a:off x="835342" y="1016014"/>
            <a:ext cx="789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Proxima Nova"/>
              </a:rPr>
              <a:t>What do we need to do in order to make the following program generic,</a:t>
            </a:r>
          </a:p>
          <a:p>
            <a:r>
              <a:rPr lang="en-US" sz="1800" dirty="0">
                <a:latin typeface="Proxima Nova"/>
              </a:rPr>
              <a:t>     meaning that it could work for any values of x and y?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303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Input: Reading</a:t>
            </a:r>
            <a:endParaRPr lang="en-US" sz="28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55017AF-6B86-4583-B292-A2E3AA591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39526"/>
            <a:ext cx="8312726" cy="1396004"/>
          </a:xfrm>
        </p:spPr>
        <p:txBody>
          <a:bodyPr/>
          <a:lstStyle/>
          <a:p>
            <a:r>
              <a:rPr lang="en-US" sz="1800" dirty="0"/>
              <a:t>input() function</a:t>
            </a:r>
          </a:p>
          <a:p>
            <a:pPr lvl="1"/>
            <a:r>
              <a:rPr lang="en-US" sz="1600" dirty="0"/>
              <a:t>reads a string (sequence of characters) that the user typed</a:t>
            </a:r>
          </a:p>
          <a:p>
            <a:pPr lvl="1"/>
            <a:r>
              <a:rPr lang="en-US" sz="1600" dirty="0"/>
              <a:t>text = input()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2B0AF-3B0A-4264-BD52-EDD86909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2369821"/>
            <a:ext cx="3028950" cy="714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C9F790-A737-46A6-993C-E59B949CD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65" y="3718199"/>
            <a:ext cx="3581400" cy="48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614ADF-435E-4BB3-B7F1-85512352E377}"/>
              </a:ext>
            </a:extLst>
          </p:cNvPr>
          <p:cNvSpPr txBox="1"/>
          <p:nvPr/>
        </p:nvSpPr>
        <p:spPr>
          <a:xfrm>
            <a:off x="2194560" y="324730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4586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Input: Reading</a:t>
            </a:r>
            <a:endParaRPr lang="en-US" sz="28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55017AF-6B86-4583-B292-A2E3AA591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764554"/>
            <a:ext cx="8312726" cy="1127553"/>
          </a:xfrm>
        </p:spPr>
        <p:txBody>
          <a:bodyPr/>
          <a:lstStyle/>
          <a:p>
            <a:r>
              <a:rPr lang="en-US" sz="1800" dirty="0"/>
              <a:t>Analyze the program below</a:t>
            </a:r>
          </a:p>
          <a:p>
            <a:pPr lvl="1"/>
            <a:r>
              <a:rPr lang="en-US" sz="1600" dirty="0"/>
              <a:t>Considering that input() reads strings, do you think we are going to have a problem when we run this program?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8990E-4D90-4236-B389-D5BC1BAE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931229"/>
            <a:ext cx="7305675" cy="1362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EC91E0-727B-4E94-9D91-B03D12B66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48" y="3869358"/>
            <a:ext cx="6715125" cy="1019175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8E477EAF-6DF6-4D6A-B064-3159DF9962E2}"/>
              </a:ext>
            </a:extLst>
          </p:cNvPr>
          <p:cNvSpPr/>
          <p:nvPr/>
        </p:nvSpPr>
        <p:spPr>
          <a:xfrm>
            <a:off x="4175760" y="3332426"/>
            <a:ext cx="274320" cy="47757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4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E36F-43C4-184F-BD5B-4B8C1E48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63979"/>
            <a:ext cx="8312726" cy="734688"/>
          </a:xfrm>
        </p:spPr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4C065B-9047-CE46-83FD-A71EE5F3167F}"/>
              </a:ext>
            </a:extLst>
          </p:cNvPr>
          <p:cNvSpPr>
            <a:spLocks noGrp="1"/>
          </p:cNvSpPr>
          <p:nvPr/>
        </p:nvSpPr>
        <p:spPr>
          <a:xfrm>
            <a:off x="593437" y="854471"/>
            <a:ext cx="6988463" cy="3330592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already saw that Python uses ”implicit”/weak typing</a:t>
            </a:r>
          </a:p>
          <a:p>
            <a:pPr lvl="1"/>
            <a:r>
              <a:rPr lang="en-US" dirty="0"/>
              <a:t>figures out types for you! </a:t>
            </a:r>
          </a:p>
          <a:p>
            <a:r>
              <a:rPr lang="en-US" dirty="0"/>
              <a:t>Somethings  you  want  to specify type</a:t>
            </a:r>
          </a:p>
          <a:p>
            <a:pPr lvl="1"/>
            <a:r>
              <a:rPr lang="en-US" dirty="0"/>
              <a:t>int  - whole numbers only</a:t>
            </a:r>
          </a:p>
          <a:p>
            <a:pPr lvl="1"/>
            <a:r>
              <a:rPr lang="en-US" dirty="0"/>
              <a:t>float – floating point/decimal numbers</a:t>
            </a:r>
          </a:p>
          <a:p>
            <a:pPr lvl="1"/>
            <a:r>
              <a:rPr lang="en-US" dirty="0"/>
              <a:t>str – strings (sequence of characters)</a:t>
            </a:r>
          </a:p>
          <a:p>
            <a:r>
              <a:rPr lang="en-US" dirty="0"/>
              <a:t>Most useful on getting client  input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answer = int(input(“get the answer”))</a:t>
            </a:r>
          </a:p>
        </p:txBody>
      </p:sp>
    </p:spTree>
    <p:extLst>
      <p:ext uri="{BB962C8B-B14F-4D97-AF65-F5344CB8AC3E}">
        <p14:creationId xmlns:p14="http://schemas.microsoft.com/office/powerpoint/2010/main" val="27349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Input: Reading </a:t>
            </a:r>
            <a:r>
              <a:rPr lang="en-US" sz="2800" dirty="0"/>
              <a:t>– Class Activity 1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55017AF-6B86-4583-B292-A2E3AA591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7184"/>
            <a:ext cx="8312726" cy="813813"/>
          </a:xfrm>
        </p:spPr>
        <p:txBody>
          <a:bodyPr/>
          <a:lstStyle/>
          <a:p>
            <a:r>
              <a:rPr lang="en-US" sz="1800" dirty="0"/>
              <a:t>Discuss with your peers and change the program below in order to read an int value for 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8990E-4D90-4236-B389-D5BC1BAE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" y="2015049"/>
            <a:ext cx="73056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9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8641"/>
            <a:ext cx="8312726" cy="813813"/>
          </a:xfrm>
        </p:spPr>
        <p:txBody>
          <a:bodyPr/>
          <a:lstStyle/>
          <a:p>
            <a:r>
              <a:rPr lang="en-US" sz="1800" dirty="0"/>
              <a:t>combination of items, like variables, literals, operators, and parentheses, that evaluates to a value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B91DA-6D8B-47FC-B859-02360B41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" y="1908538"/>
            <a:ext cx="7078980" cy="2041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B8781B-47B1-4AF5-A854-AF1E9B3A4DF6}"/>
              </a:ext>
            </a:extLst>
          </p:cNvPr>
          <p:cNvSpPr txBox="1"/>
          <p:nvPr/>
        </p:nvSpPr>
        <p:spPr>
          <a:xfrm>
            <a:off x="815340" y="4075248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- returns an integer result (the floor)</a:t>
            </a:r>
          </a:p>
          <a:p>
            <a:r>
              <a:rPr lang="en-US" dirty="0"/>
              <a:t>% - (modulo) operator returns the remainder</a:t>
            </a:r>
          </a:p>
        </p:txBody>
      </p:sp>
    </p:spTree>
    <p:extLst>
      <p:ext uri="{BB962C8B-B14F-4D97-AF65-F5344CB8AC3E}">
        <p14:creationId xmlns:p14="http://schemas.microsoft.com/office/powerpoint/2010/main" val="294521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D3EE4C-68D3-4BA3-94E6-383E2DFDD168}">
  <ds:schemaRefs>
    <ds:schemaRef ds:uri="e06ed288-fd75-4b50-bbed-f5a5df88c31c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92c41bee-f0ee-4aa6-9399-a35fbb883510"/>
  </ds:schemaRefs>
</ds:datastoreItem>
</file>

<file path=customXml/itemProps2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794</Words>
  <Application>Microsoft Office PowerPoint</Application>
  <PresentationFormat>On-screen Show (16:9)</PresentationFormat>
  <Paragraphs>121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1_Office Theme</vt:lpstr>
      <vt:lpstr>PowerPoint Presentation</vt:lpstr>
      <vt:lpstr>Weekly Announcements! </vt:lpstr>
      <vt:lpstr>Recall Activity</vt:lpstr>
      <vt:lpstr>What is missing?</vt:lpstr>
      <vt:lpstr>Input: Reading</vt:lpstr>
      <vt:lpstr>Input: Reading</vt:lpstr>
      <vt:lpstr>Types in Python</vt:lpstr>
      <vt:lpstr>Input: Reading – Class Activity 1</vt:lpstr>
      <vt:lpstr>Arithmetic Expressions</vt:lpstr>
      <vt:lpstr>Compound Operators</vt:lpstr>
      <vt:lpstr>Arithmetic Expressions and Compound Operators – Class Activity 2</vt:lpstr>
      <vt:lpstr>Objects</vt:lpstr>
      <vt:lpstr>Strings Basic</vt:lpstr>
      <vt:lpstr>Strings Basic</vt:lpstr>
      <vt:lpstr>Formatting floating point numbers – Class Activity 3</vt:lpstr>
      <vt:lpstr>Peer Coding – Class Activity 4</vt:lpstr>
      <vt:lpstr>Peer Coding – Class Activity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30</cp:revision>
  <dcterms:modified xsi:type="dcterms:W3CDTF">2022-08-05T21:06:50Z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