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4"/>
  </p:notesMasterIdLst>
  <p:sldIdLst>
    <p:sldId id="256" r:id="rId6"/>
    <p:sldId id="268" r:id="rId7"/>
    <p:sldId id="291" r:id="rId8"/>
    <p:sldId id="296" r:id="rId9"/>
    <p:sldId id="297" r:id="rId10"/>
    <p:sldId id="295" r:id="rId11"/>
    <p:sldId id="298" r:id="rId12"/>
    <p:sldId id="29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CAE5560-EF62-4668-B72E-20B6268A3B46}"/>
    <pc:docChg chg="modSld">
      <pc:chgData name="Marcia Moraes" userId="c9c67e8a-58e2-4733-9a1c-5d44fec4775b" providerId="ADAL" clId="{DCAE5560-EF62-4668-B72E-20B6268A3B46}" dt="2023-03-08T01:02:11.636" v="9" actId="20577"/>
      <pc:docMkLst>
        <pc:docMk/>
      </pc:docMkLst>
      <pc:sldChg chg="modSp">
        <pc:chgData name="Marcia Moraes" userId="c9c67e8a-58e2-4733-9a1c-5d44fec4775b" providerId="ADAL" clId="{DCAE5560-EF62-4668-B72E-20B6268A3B46}" dt="2023-03-08T01:02:11.636" v="9" actId="20577"/>
        <pc:sldMkLst>
          <pc:docMk/>
          <pc:sldMk cId="2954226462" sldId="268"/>
        </pc:sldMkLst>
        <pc:spChg chg="mod">
          <ac:chgData name="Marcia Moraes" userId="c9c67e8a-58e2-4733-9a1c-5d44fec4775b" providerId="ADAL" clId="{DCAE5560-EF62-4668-B72E-20B6268A3B46}" dt="2023-03-08T01:02:11.636" v="9" actId="20577"/>
          <ac:spMkLst>
            <pc:docMk/>
            <pc:sldMk cId="2954226462" sldId="268"/>
            <ac:spMk id="7" creationId="{F1F79DD2-1F3F-234C-A44A-3A87D436D29A}"/>
          </ac:spMkLst>
        </pc:spChg>
      </pc:sldChg>
    </pc:docChg>
  </pc:docChgLst>
  <pc:docChgLst>
    <pc:chgData name="Moraes,Marcia" userId="c9c67e8a-58e2-4733-9a1c-5d44fec4775b" providerId="ADAL" clId="{84DACACE-2DE3-4604-8B72-D5B92A0860F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17 (zybooks) – more recursion algorithms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 Review Lecture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Thursday Review in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Friday March 10th: </a:t>
            </a:r>
            <a:r>
              <a:rPr lang="en-US" dirty="0">
                <a:sym typeface="Wingdings" panose="05000000000000000000" pitchFamily="2" charset="2"/>
              </a:rPr>
              <a:t>Final Coding Exam and Final Canvas Exam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We did it! - Project Ploughshares">
            <a:extLst>
              <a:ext uri="{FF2B5EF4-FFF2-40B4-BE49-F238E27FC236}">
                <a16:creationId xmlns:a16="http://schemas.microsoft.com/office/drawing/2014/main" id="{30878B4D-F875-D999-03FD-AC8C0457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What this function does?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871229"/>
            <a:ext cx="8312726" cy="404367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doSomething1(name):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 = []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(row);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0"/>
            <a:ext cx="8312726" cy="734688"/>
          </a:xfrm>
        </p:spPr>
        <p:txBody>
          <a:bodyPr/>
          <a:lstStyle/>
          <a:p>
            <a:r>
              <a:rPr lang="en-US" dirty="0"/>
              <a:t>What this function does?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170" y="555140"/>
            <a:ext cx="8312726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doSomething2(lines):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lines: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x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x, y</a:t>
            </a:r>
          </a:p>
        </p:txBody>
      </p:sp>
    </p:spTree>
    <p:extLst>
      <p:ext uri="{BB962C8B-B14F-4D97-AF65-F5344CB8AC3E}">
        <p14:creationId xmlns:p14="http://schemas.microsoft.com/office/powerpoint/2010/main" val="8901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29657"/>
            <a:ext cx="4844985" cy="1284711"/>
          </a:xfrm>
        </p:spPr>
        <p:txBody>
          <a:bodyPr/>
          <a:lstStyle/>
          <a:p>
            <a:r>
              <a:rPr lang="en-US" dirty="0"/>
              <a:t>Make the function calls</a:t>
            </a:r>
            <a:br>
              <a:rPr lang="en-US" dirty="0"/>
            </a:br>
            <a:r>
              <a:rPr lang="en-US" dirty="0"/>
              <a:t>and show the output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799" y="471167"/>
            <a:ext cx="3580630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doSomething2(lines):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lines: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x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x,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B4C6-19C9-1602-C813-D101959C9AE2}"/>
              </a:ext>
            </a:extLst>
          </p:cNvPr>
          <p:cNvSpPr txBox="1"/>
          <p:nvPr/>
        </p:nvSpPr>
        <p:spPr>
          <a:xfrm>
            <a:off x="335844" y="1460669"/>
            <a:ext cx="468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doSomething1(name):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 = []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A1D9E-70B9-1F2C-E389-63E3D079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9" y="4061594"/>
            <a:ext cx="3676650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02BF0-B04E-767D-AF08-018A28EA3B66}"/>
              </a:ext>
            </a:extLst>
          </p:cNvPr>
          <p:cNvSpPr txBox="1"/>
          <p:nvPr/>
        </p:nvSpPr>
        <p:spPr>
          <a:xfrm>
            <a:off x="464609" y="376866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review.csv</a:t>
            </a:r>
          </a:p>
        </p:txBody>
      </p:sp>
    </p:spTree>
    <p:extLst>
      <p:ext uri="{BB962C8B-B14F-4D97-AF65-F5344CB8AC3E}">
        <p14:creationId xmlns:p14="http://schemas.microsoft.com/office/powerpoint/2010/main" val="14657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-83152"/>
            <a:ext cx="8312726" cy="1046440"/>
          </a:xfrm>
        </p:spPr>
        <p:txBody>
          <a:bodyPr/>
          <a:lstStyle/>
          <a:p>
            <a:r>
              <a:rPr lang="en-US" sz="2800" dirty="0"/>
              <a:t>Fill in the Blank so the Program Will Print the variable as specified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368254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             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               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 :&lt;8} ', end='')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What is the difference between the methods?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63288"/>
            <a:ext cx="4641785" cy="33214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(variable)):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][j]:&lt;8}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', end='')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1C842-A0F0-2022-7E31-EBAB57E8667C}"/>
              </a:ext>
            </a:extLst>
          </p:cNvPr>
          <p:cNvSpPr txBox="1"/>
          <p:nvPr/>
        </p:nvSpPr>
        <p:spPr>
          <a:xfrm>
            <a:off x="4786489" y="967020"/>
            <a:ext cx="4212807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doAnotherThing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endParaRPr lang="en-US" kern="12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endParaRPr lang="en-US" kern="12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row in enumerate(variable):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 in enumerate(row):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print(f'{item:&gt;8.2f} ‘,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end='')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</p:spTree>
    <p:extLst>
      <p:ext uri="{BB962C8B-B14F-4D97-AF65-F5344CB8AC3E}">
        <p14:creationId xmlns:p14="http://schemas.microsoft.com/office/powerpoint/2010/main" val="7690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Coding Activities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75839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Write a Python function that receives a multidimensional list and returns a list containing only the even </a:t>
            </a:r>
            <a:r>
              <a:rPr lang="en-US" sz="1800">
                <a:latin typeface="Proxima Nova"/>
              </a:rPr>
              <a:t>numbers.</a:t>
            </a:r>
          </a:p>
          <a:p>
            <a:pPr lvl="1"/>
            <a:endParaRPr lang="en-US" sz="1800" dirty="0">
              <a:latin typeface="Proxima Nov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Write a function that receives a list of integers as a parameter and return a new list containing the elements of the original list without repetitions.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67614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elements/1.1/"/>
    <ds:schemaRef ds:uri="http://purl.org/dc/dcmitype/"/>
    <ds:schemaRef ds:uri="e06ed288-fd75-4b50-bbed-f5a5df88c31c"/>
    <ds:schemaRef ds:uri="http://www.w3.org/XML/1998/namespace"/>
    <ds:schemaRef ds:uri="http://schemas.microsoft.com/office/2006/documentManagement/types"/>
    <ds:schemaRef ds:uri="92c41bee-f0ee-4aa6-9399-a35fbb88351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627</Words>
  <Application>Microsoft Office PowerPoint</Application>
  <PresentationFormat>On-screen Show (16:9)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What this function does?</vt:lpstr>
      <vt:lpstr>What this function does?</vt:lpstr>
      <vt:lpstr>Make the function calls and show the output</vt:lpstr>
      <vt:lpstr>Fill in the Blank so the Program Will Print the variable as specified</vt:lpstr>
      <vt:lpstr>What is the difference between the methods?</vt:lpstr>
      <vt:lpstr>Coding Activities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42</cp:revision>
  <dcterms:modified xsi:type="dcterms:W3CDTF">2023-03-08T01:02:19Z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