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8"/>
  </p:notesMasterIdLst>
  <p:sldIdLst>
    <p:sldId id="256" r:id="rId6"/>
    <p:sldId id="268" r:id="rId7"/>
    <p:sldId id="288" r:id="rId8"/>
    <p:sldId id="291" r:id="rId9"/>
    <p:sldId id="289" r:id="rId10"/>
    <p:sldId id="290" r:id="rId11"/>
    <p:sldId id="292" r:id="rId12"/>
    <p:sldId id="293" r:id="rId13"/>
    <p:sldId id="294" r:id="rId14"/>
    <p:sldId id="296" r:id="rId15"/>
    <p:sldId id="298" r:id="rId16"/>
    <p:sldId id="29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53E87-C11A-4BC4-BE75-F2B75EC04806}" v="126" dt="2022-09-22T17:23:27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40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3353E87-C11A-4BC4-BE75-F2B75EC04806}"/>
    <pc:docChg chg="undo custSel addSld delSld modSld">
      <pc:chgData name="Moraes,Marcia" userId="c9c67e8a-58e2-4733-9a1c-5d44fec4775b" providerId="ADAL" clId="{E3353E87-C11A-4BC4-BE75-F2B75EC04806}" dt="2022-09-22T17:27:36.868" v="1027" actId="20577"/>
      <pc:docMkLst>
        <pc:docMk/>
      </pc:docMkLst>
      <pc:sldChg chg="modSp mod">
        <pc:chgData name="Moraes,Marcia" userId="c9c67e8a-58e2-4733-9a1c-5d44fec4775b" providerId="ADAL" clId="{E3353E87-C11A-4BC4-BE75-F2B75EC04806}" dt="2022-09-22T15:26:28.442" v="12" actId="20577"/>
        <pc:sldMkLst>
          <pc:docMk/>
          <pc:sldMk cId="0" sldId="256"/>
        </pc:sldMkLst>
        <pc:spChg chg="mod">
          <ac:chgData name="Moraes,Marcia" userId="c9c67e8a-58e2-4733-9a1c-5d44fec4775b" providerId="ADAL" clId="{E3353E87-C11A-4BC4-BE75-F2B75EC04806}" dt="2022-09-22T15:26:28.442" v="12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oraes,Marcia" userId="c9c67e8a-58e2-4733-9a1c-5d44fec4775b" providerId="ADAL" clId="{E3353E87-C11A-4BC4-BE75-F2B75EC04806}" dt="2022-09-22T15:31:58.276" v="30" actId="5793"/>
        <pc:sldMkLst>
          <pc:docMk/>
          <pc:sldMk cId="2954226462" sldId="268"/>
        </pc:sldMkLst>
        <pc:spChg chg="mod">
          <ac:chgData name="Moraes,Marcia" userId="c9c67e8a-58e2-4733-9a1c-5d44fec4775b" providerId="ADAL" clId="{E3353E87-C11A-4BC4-BE75-F2B75EC04806}" dt="2022-09-22T15:31:58.276" v="30" actId="5793"/>
          <ac:spMkLst>
            <pc:docMk/>
            <pc:sldMk cId="2954226462" sldId="268"/>
            <ac:spMk id="7" creationId="{F1F79DD2-1F3F-234C-A44A-3A87D436D29A}"/>
          </ac:spMkLst>
        </pc:spChg>
        <pc:picChg chg="add del mod">
          <ac:chgData name="Moraes,Marcia" userId="c9c67e8a-58e2-4733-9a1c-5d44fec4775b" providerId="ADAL" clId="{E3353E87-C11A-4BC4-BE75-F2B75EC04806}" dt="2022-09-22T15:28:32.677" v="17" actId="478"/>
          <ac:picMkLst>
            <pc:docMk/>
            <pc:sldMk cId="2954226462" sldId="268"/>
            <ac:picMk id="2" creationId="{BE4D80AA-781D-E757-2837-631A22F5614E}"/>
          </ac:picMkLst>
        </pc:picChg>
        <pc:picChg chg="del">
          <ac:chgData name="Moraes,Marcia" userId="c9c67e8a-58e2-4733-9a1c-5d44fec4775b" providerId="ADAL" clId="{E3353E87-C11A-4BC4-BE75-F2B75EC04806}" dt="2022-09-22T15:28:17.483" v="13" actId="478"/>
          <ac:picMkLst>
            <pc:docMk/>
            <pc:sldMk cId="2954226462" sldId="268"/>
            <ac:picMk id="1026" creationId="{A67BA562-A35D-8D08-3086-DC22E9F8445E}"/>
          </ac:picMkLst>
        </pc:picChg>
        <pc:picChg chg="add del mod">
          <ac:chgData name="Moraes,Marcia" userId="c9c67e8a-58e2-4733-9a1c-5d44fec4775b" providerId="ADAL" clId="{E3353E87-C11A-4BC4-BE75-F2B75EC04806}" dt="2022-09-22T15:30:12.293" v="21" actId="478"/>
          <ac:picMkLst>
            <pc:docMk/>
            <pc:sldMk cId="2954226462" sldId="268"/>
            <ac:picMk id="1028" creationId="{5F6276DD-E22B-9065-3649-943A6955F518}"/>
          </ac:picMkLst>
        </pc:picChg>
        <pc:picChg chg="add mod">
          <ac:chgData name="Moraes,Marcia" userId="c9c67e8a-58e2-4733-9a1c-5d44fec4775b" providerId="ADAL" clId="{E3353E87-C11A-4BC4-BE75-F2B75EC04806}" dt="2022-09-22T15:31:42.958" v="27" actId="1076"/>
          <ac:picMkLst>
            <pc:docMk/>
            <pc:sldMk cId="2954226462" sldId="268"/>
            <ac:picMk id="1030" creationId="{83D0F5CD-1EEC-604C-481A-8DF8AE1231FF}"/>
          </ac:picMkLst>
        </pc:picChg>
      </pc:sldChg>
      <pc:sldChg chg="addSp delSp modSp mod modAnim">
        <pc:chgData name="Moraes,Marcia" userId="c9c67e8a-58e2-4733-9a1c-5d44fec4775b" providerId="ADAL" clId="{E3353E87-C11A-4BC4-BE75-F2B75EC04806}" dt="2022-09-22T15:39:09.541" v="220" actId="1076"/>
        <pc:sldMkLst>
          <pc:docMk/>
          <pc:sldMk cId="1172125351" sldId="288"/>
        </pc:sldMkLst>
        <pc:spChg chg="mod">
          <ac:chgData name="Moraes,Marcia" userId="c9c67e8a-58e2-4733-9a1c-5d44fec4775b" providerId="ADAL" clId="{E3353E87-C11A-4BC4-BE75-F2B75EC04806}" dt="2022-09-22T15:32:38.190" v="44" actId="20577"/>
          <ac:spMkLst>
            <pc:docMk/>
            <pc:sldMk cId="1172125351" sldId="288"/>
            <ac:spMk id="2" creationId="{6302E6FC-80C8-2F4C-A9F0-9B205434775A}"/>
          </ac:spMkLst>
        </pc:spChg>
        <pc:spChg chg="mod">
          <ac:chgData name="Moraes,Marcia" userId="c9c67e8a-58e2-4733-9a1c-5d44fec4775b" providerId="ADAL" clId="{E3353E87-C11A-4BC4-BE75-F2B75EC04806}" dt="2022-09-22T15:34:55.990" v="94" actId="108"/>
          <ac:spMkLst>
            <pc:docMk/>
            <pc:sldMk cId="1172125351" sldId="288"/>
            <ac:spMk id="3" creationId="{93E01694-2C32-BA4D-B6F8-4BE99716E841}"/>
          </ac:spMkLst>
        </pc:spChg>
        <pc:spChg chg="add del">
          <ac:chgData name="Moraes,Marcia" userId="c9c67e8a-58e2-4733-9a1c-5d44fec4775b" providerId="ADAL" clId="{E3353E87-C11A-4BC4-BE75-F2B75EC04806}" dt="2022-09-22T15:33:05.072" v="47"/>
          <ac:spMkLst>
            <pc:docMk/>
            <pc:sldMk cId="1172125351" sldId="288"/>
            <ac:spMk id="4" creationId="{68A91F6D-8847-F8DD-8738-0916A9BEFEC3}"/>
          </ac:spMkLst>
        </pc:spChg>
        <pc:spChg chg="add del">
          <ac:chgData name="Moraes,Marcia" userId="c9c67e8a-58e2-4733-9a1c-5d44fec4775b" providerId="ADAL" clId="{E3353E87-C11A-4BC4-BE75-F2B75EC04806}" dt="2022-09-22T15:33:16.998" v="50"/>
          <ac:spMkLst>
            <pc:docMk/>
            <pc:sldMk cId="1172125351" sldId="288"/>
            <ac:spMk id="5" creationId="{EFA9D3E9-8C8E-220F-D808-F73CE767C1C4}"/>
          </ac:spMkLst>
        </pc:spChg>
        <pc:spChg chg="add mod">
          <ac:chgData name="Moraes,Marcia" userId="c9c67e8a-58e2-4733-9a1c-5d44fec4775b" providerId="ADAL" clId="{E3353E87-C11A-4BC4-BE75-F2B75EC04806}" dt="2022-09-22T15:37:34.196" v="101" actId="692"/>
          <ac:spMkLst>
            <pc:docMk/>
            <pc:sldMk cId="1172125351" sldId="288"/>
            <ac:spMk id="7" creationId="{569BB329-A367-11F4-C3C7-96CEB776D7D7}"/>
          </ac:spMkLst>
        </pc:spChg>
        <pc:spChg chg="add mod">
          <ac:chgData name="Moraes,Marcia" userId="c9c67e8a-58e2-4733-9a1c-5d44fec4775b" providerId="ADAL" clId="{E3353E87-C11A-4BC4-BE75-F2B75EC04806}" dt="2022-09-22T15:39:09.541" v="220" actId="1076"/>
          <ac:spMkLst>
            <pc:docMk/>
            <pc:sldMk cId="1172125351" sldId="288"/>
            <ac:spMk id="8" creationId="{5F11F223-925B-47EE-3816-92E6F40C4460}"/>
          </ac:spMkLst>
        </pc:spChg>
        <pc:spChg chg="add mod">
          <ac:chgData name="Moraes,Marcia" userId="c9c67e8a-58e2-4733-9a1c-5d44fec4775b" providerId="ADAL" clId="{E3353E87-C11A-4BC4-BE75-F2B75EC04806}" dt="2022-09-22T15:39:07.580" v="219" actId="1076"/>
          <ac:spMkLst>
            <pc:docMk/>
            <pc:sldMk cId="1172125351" sldId="288"/>
            <ac:spMk id="9" creationId="{19568FDC-A5D1-04D0-825E-F9347122D6CF}"/>
          </ac:spMkLst>
        </pc:spChg>
      </pc:sldChg>
      <pc:sldChg chg="addSp modSp mod">
        <pc:chgData name="Moraes,Marcia" userId="c9c67e8a-58e2-4733-9a1c-5d44fec4775b" providerId="ADAL" clId="{E3353E87-C11A-4BC4-BE75-F2B75EC04806}" dt="2022-09-22T15:43:45.878" v="268" actId="1076"/>
        <pc:sldMkLst>
          <pc:docMk/>
          <pc:sldMk cId="2447864037" sldId="289"/>
        </pc:sldMkLst>
        <pc:spChg chg="mod">
          <ac:chgData name="Moraes,Marcia" userId="c9c67e8a-58e2-4733-9a1c-5d44fec4775b" providerId="ADAL" clId="{E3353E87-C11A-4BC4-BE75-F2B75EC04806}" dt="2022-09-22T15:42:21.475" v="257" actId="20577"/>
          <ac:spMkLst>
            <pc:docMk/>
            <pc:sldMk cId="2447864037" sldId="289"/>
            <ac:spMk id="2" creationId="{6302E6FC-80C8-2F4C-A9F0-9B205434775A}"/>
          </ac:spMkLst>
        </pc:spChg>
        <pc:spChg chg="mod">
          <ac:chgData name="Moraes,Marcia" userId="c9c67e8a-58e2-4733-9a1c-5d44fec4775b" providerId="ADAL" clId="{E3353E87-C11A-4BC4-BE75-F2B75EC04806}" dt="2022-09-22T15:42:43.122" v="264" actId="20577"/>
          <ac:spMkLst>
            <pc:docMk/>
            <pc:sldMk cId="2447864037" sldId="289"/>
            <ac:spMk id="3" creationId="{93E01694-2C32-BA4D-B6F8-4BE99716E841}"/>
          </ac:spMkLst>
        </pc:spChg>
        <pc:picChg chg="add mod">
          <ac:chgData name="Moraes,Marcia" userId="c9c67e8a-58e2-4733-9a1c-5d44fec4775b" providerId="ADAL" clId="{E3353E87-C11A-4BC4-BE75-F2B75EC04806}" dt="2022-09-22T15:43:45.878" v="268" actId="1076"/>
          <ac:picMkLst>
            <pc:docMk/>
            <pc:sldMk cId="2447864037" sldId="289"/>
            <ac:picMk id="5" creationId="{5B017D38-F454-2193-1F17-F41D865F6D91}"/>
          </ac:picMkLst>
        </pc:picChg>
      </pc:sldChg>
      <pc:sldChg chg="addSp delSp modSp mod">
        <pc:chgData name="Moraes,Marcia" userId="c9c67e8a-58e2-4733-9a1c-5d44fec4775b" providerId="ADAL" clId="{E3353E87-C11A-4BC4-BE75-F2B75EC04806}" dt="2022-09-22T15:49:15.238" v="322" actId="20577"/>
        <pc:sldMkLst>
          <pc:docMk/>
          <pc:sldMk cId="63851387" sldId="290"/>
        </pc:sldMkLst>
        <pc:spChg chg="mod">
          <ac:chgData name="Moraes,Marcia" userId="c9c67e8a-58e2-4733-9a1c-5d44fec4775b" providerId="ADAL" clId="{E3353E87-C11A-4BC4-BE75-F2B75EC04806}" dt="2022-09-22T15:45:57.025" v="278" actId="20577"/>
          <ac:spMkLst>
            <pc:docMk/>
            <pc:sldMk cId="63851387" sldId="290"/>
            <ac:spMk id="2" creationId="{6302E6FC-80C8-2F4C-A9F0-9B205434775A}"/>
          </ac:spMkLst>
        </pc:spChg>
        <pc:spChg chg="del">
          <ac:chgData name="Moraes,Marcia" userId="c9c67e8a-58e2-4733-9a1c-5d44fec4775b" providerId="ADAL" clId="{E3353E87-C11A-4BC4-BE75-F2B75EC04806}" dt="2022-09-22T15:46:01.720" v="280" actId="478"/>
          <ac:spMkLst>
            <pc:docMk/>
            <pc:sldMk cId="63851387" sldId="290"/>
            <ac:spMk id="3" creationId="{93E01694-2C32-BA4D-B6F8-4BE99716E841}"/>
          </ac:spMkLst>
        </pc:spChg>
        <pc:spChg chg="del">
          <ac:chgData name="Moraes,Marcia" userId="c9c67e8a-58e2-4733-9a1c-5d44fec4775b" providerId="ADAL" clId="{E3353E87-C11A-4BC4-BE75-F2B75EC04806}" dt="2022-09-22T15:46:00.518" v="279" actId="478"/>
          <ac:spMkLst>
            <pc:docMk/>
            <pc:sldMk cId="63851387" sldId="290"/>
            <ac:spMk id="4" creationId="{E5A46BD7-2EF2-C242-A955-A5423A373C13}"/>
          </ac:spMkLst>
        </pc:spChg>
        <pc:spChg chg="add del mod">
          <ac:chgData name="Moraes,Marcia" userId="c9c67e8a-58e2-4733-9a1c-5d44fec4775b" providerId="ADAL" clId="{E3353E87-C11A-4BC4-BE75-F2B75EC04806}" dt="2022-09-22T15:46:12.209" v="282" actId="478"/>
          <ac:spMkLst>
            <pc:docMk/>
            <pc:sldMk cId="63851387" sldId="290"/>
            <ac:spMk id="6" creationId="{0D8C1430-A03C-40B6-5686-39FE7433AD14}"/>
          </ac:spMkLst>
        </pc:spChg>
        <pc:spChg chg="add mod">
          <ac:chgData name="Moraes,Marcia" userId="c9c67e8a-58e2-4733-9a1c-5d44fec4775b" providerId="ADAL" clId="{E3353E87-C11A-4BC4-BE75-F2B75EC04806}" dt="2022-09-22T15:49:15.238" v="322" actId="20577"/>
          <ac:spMkLst>
            <pc:docMk/>
            <pc:sldMk cId="63851387" sldId="290"/>
            <ac:spMk id="7" creationId="{E62DAD61-1EDD-AAE4-CFAB-8C7E3A83E836}"/>
          </ac:spMkLst>
        </pc:spChg>
      </pc:sldChg>
      <pc:sldChg chg="addSp delSp modSp mod">
        <pc:chgData name="Moraes,Marcia" userId="c9c67e8a-58e2-4733-9a1c-5d44fec4775b" providerId="ADAL" clId="{E3353E87-C11A-4BC4-BE75-F2B75EC04806}" dt="2022-09-22T15:41:14.151" v="241" actId="22"/>
        <pc:sldMkLst>
          <pc:docMk/>
          <pc:sldMk cId="2583827647" sldId="291"/>
        </pc:sldMkLst>
        <pc:spChg chg="mod">
          <ac:chgData name="Moraes,Marcia" userId="c9c67e8a-58e2-4733-9a1c-5d44fec4775b" providerId="ADAL" clId="{E3353E87-C11A-4BC4-BE75-F2B75EC04806}" dt="2022-09-22T15:41:07.372" v="238" actId="20577"/>
          <ac:spMkLst>
            <pc:docMk/>
            <pc:sldMk cId="2583827647" sldId="291"/>
            <ac:spMk id="2" creationId="{6302E6FC-80C8-2F4C-A9F0-9B205434775A}"/>
          </ac:spMkLst>
        </pc:spChg>
        <pc:spChg chg="del">
          <ac:chgData name="Moraes,Marcia" userId="c9c67e8a-58e2-4733-9a1c-5d44fec4775b" providerId="ADAL" clId="{E3353E87-C11A-4BC4-BE75-F2B75EC04806}" dt="2022-09-22T15:41:09.990" v="239" actId="478"/>
          <ac:spMkLst>
            <pc:docMk/>
            <pc:sldMk cId="2583827647" sldId="291"/>
            <ac:spMk id="3" creationId="{93E01694-2C32-BA4D-B6F8-4BE99716E841}"/>
          </ac:spMkLst>
        </pc:spChg>
        <pc:spChg chg="add del mod">
          <ac:chgData name="Moraes,Marcia" userId="c9c67e8a-58e2-4733-9a1c-5d44fec4775b" providerId="ADAL" clId="{E3353E87-C11A-4BC4-BE75-F2B75EC04806}" dt="2022-09-22T15:41:13.630" v="240" actId="478"/>
          <ac:spMkLst>
            <pc:docMk/>
            <pc:sldMk cId="2583827647" sldId="291"/>
            <ac:spMk id="5" creationId="{16885D36-AEFA-CC34-9939-F278AB4D33EC}"/>
          </ac:spMkLst>
        </pc:spChg>
        <pc:picChg chg="add">
          <ac:chgData name="Moraes,Marcia" userId="c9c67e8a-58e2-4733-9a1c-5d44fec4775b" providerId="ADAL" clId="{E3353E87-C11A-4BC4-BE75-F2B75EC04806}" dt="2022-09-22T15:41:14.151" v="241" actId="22"/>
          <ac:picMkLst>
            <pc:docMk/>
            <pc:sldMk cId="2583827647" sldId="291"/>
            <ac:picMk id="7" creationId="{FCAB0652-5C28-DC26-A7A7-1C2EB7BED59A}"/>
          </ac:picMkLst>
        </pc:picChg>
      </pc:sldChg>
      <pc:sldChg chg="addSp delSp modSp mod delAnim">
        <pc:chgData name="Moraes,Marcia" userId="c9c67e8a-58e2-4733-9a1c-5d44fec4775b" providerId="ADAL" clId="{E3353E87-C11A-4BC4-BE75-F2B75EC04806}" dt="2022-09-22T15:52:31.913" v="351" actId="1076"/>
        <pc:sldMkLst>
          <pc:docMk/>
          <pc:sldMk cId="504985521" sldId="292"/>
        </pc:sldMkLst>
        <pc:spChg chg="mod">
          <ac:chgData name="Moraes,Marcia" userId="c9c67e8a-58e2-4733-9a1c-5d44fec4775b" providerId="ADAL" clId="{E3353E87-C11A-4BC4-BE75-F2B75EC04806}" dt="2022-09-22T15:52:01.776" v="345" actId="20577"/>
          <ac:spMkLst>
            <pc:docMk/>
            <pc:sldMk cId="504985521" sldId="292"/>
            <ac:spMk id="2" creationId="{6302E6FC-80C8-2F4C-A9F0-9B205434775A}"/>
          </ac:spMkLst>
        </pc:spChg>
        <pc:spChg chg="del">
          <ac:chgData name="Moraes,Marcia" userId="c9c67e8a-58e2-4733-9a1c-5d44fec4775b" providerId="ADAL" clId="{E3353E87-C11A-4BC4-BE75-F2B75EC04806}" dt="2022-09-22T15:52:07.236" v="347" actId="478"/>
          <ac:spMkLst>
            <pc:docMk/>
            <pc:sldMk cId="504985521" sldId="292"/>
            <ac:spMk id="3" creationId="{93E01694-2C32-BA4D-B6F8-4BE99716E841}"/>
          </ac:spMkLst>
        </pc:spChg>
        <pc:spChg chg="del">
          <ac:chgData name="Moraes,Marcia" userId="c9c67e8a-58e2-4733-9a1c-5d44fec4775b" providerId="ADAL" clId="{E3353E87-C11A-4BC4-BE75-F2B75EC04806}" dt="2022-09-22T15:52:05.127" v="346" actId="478"/>
          <ac:spMkLst>
            <pc:docMk/>
            <pc:sldMk cId="504985521" sldId="292"/>
            <ac:spMk id="4" creationId="{40B23B75-AC5A-4D63-8493-56770FB41B1B}"/>
          </ac:spMkLst>
        </pc:spChg>
        <pc:spChg chg="add del mod">
          <ac:chgData name="Moraes,Marcia" userId="c9c67e8a-58e2-4733-9a1c-5d44fec4775b" providerId="ADAL" clId="{E3353E87-C11A-4BC4-BE75-F2B75EC04806}" dt="2022-09-22T15:52:08.046" v="348" actId="478"/>
          <ac:spMkLst>
            <pc:docMk/>
            <pc:sldMk cId="504985521" sldId="292"/>
            <ac:spMk id="6" creationId="{0705EAEB-A082-5802-0E1D-E5807B54F8A7}"/>
          </ac:spMkLst>
        </pc:spChg>
        <pc:picChg chg="add mod">
          <ac:chgData name="Moraes,Marcia" userId="c9c67e8a-58e2-4733-9a1c-5d44fec4775b" providerId="ADAL" clId="{E3353E87-C11A-4BC4-BE75-F2B75EC04806}" dt="2022-09-22T15:52:31.913" v="351" actId="1076"/>
          <ac:picMkLst>
            <pc:docMk/>
            <pc:sldMk cId="504985521" sldId="292"/>
            <ac:picMk id="8" creationId="{D38F8637-16C8-70D1-4CE9-DB1585F92ED6}"/>
          </ac:picMkLst>
        </pc:picChg>
      </pc:sldChg>
      <pc:sldChg chg="addSp delSp modSp mod">
        <pc:chgData name="Moraes,Marcia" userId="c9c67e8a-58e2-4733-9a1c-5d44fec4775b" providerId="ADAL" clId="{E3353E87-C11A-4BC4-BE75-F2B75EC04806}" dt="2022-09-22T16:50:05.873" v="419" actId="14100"/>
        <pc:sldMkLst>
          <pc:docMk/>
          <pc:sldMk cId="858956034" sldId="293"/>
        </pc:sldMkLst>
        <pc:spChg chg="mod">
          <ac:chgData name="Moraes,Marcia" userId="c9c67e8a-58e2-4733-9a1c-5d44fec4775b" providerId="ADAL" clId="{E3353E87-C11A-4BC4-BE75-F2B75EC04806}" dt="2022-09-22T15:56:38.883" v="365" actId="20577"/>
          <ac:spMkLst>
            <pc:docMk/>
            <pc:sldMk cId="858956034" sldId="293"/>
            <ac:spMk id="2" creationId="{6302E6FC-80C8-2F4C-A9F0-9B205434775A}"/>
          </ac:spMkLst>
        </pc:spChg>
        <pc:spChg chg="del">
          <ac:chgData name="Moraes,Marcia" userId="c9c67e8a-58e2-4733-9a1c-5d44fec4775b" providerId="ADAL" clId="{E3353E87-C11A-4BC4-BE75-F2B75EC04806}" dt="2022-09-22T15:56:46.743" v="366" actId="478"/>
          <ac:spMkLst>
            <pc:docMk/>
            <pc:sldMk cId="858956034" sldId="293"/>
            <ac:spMk id="3" creationId="{93E01694-2C32-BA4D-B6F8-4BE99716E841}"/>
          </ac:spMkLst>
        </pc:spChg>
        <pc:spChg chg="add mod">
          <ac:chgData name="Moraes,Marcia" userId="c9c67e8a-58e2-4733-9a1c-5d44fec4775b" providerId="ADAL" clId="{E3353E87-C11A-4BC4-BE75-F2B75EC04806}" dt="2022-09-22T16:50:05.873" v="419" actId="14100"/>
          <ac:spMkLst>
            <pc:docMk/>
            <pc:sldMk cId="858956034" sldId="293"/>
            <ac:spMk id="5" creationId="{06BD483F-6EA5-978D-4744-845987B5A3E2}"/>
          </ac:spMkLst>
        </pc:spChg>
        <pc:spChg chg="del">
          <ac:chgData name="Moraes,Marcia" userId="c9c67e8a-58e2-4733-9a1c-5d44fec4775b" providerId="ADAL" clId="{E3353E87-C11A-4BC4-BE75-F2B75EC04806}" dt="2022-09-22T15:56:48.209" v="367" actId="478"/>
          <ac:spMkLst>
            <pc:docMk/>
            <pc:sldMk cId="858956034" sldId="293"/>
            <ac:spMk id="7" creationId="{2BC17EE1-27B9-4C16-4390-6918E10B7BE5}"/>
          </ac:spMkLst>
        </pc:spChg>
        <pc:picChg chg="add mod">
          <ac:chgData name="Moraes,Marcia" userId="c9c67e8a-58e2-4733-9a1c-5d44fec4775b" providerId="ADAL" clId="{E3353E87-C11A-4BC4-BE75-F2B75EC04806}" dt="2022-09-22T16:50:02.703" v="418" actId="14100"/>
          <ac:picMkLst>
            <pc:docMk/>
            <pc:sldMk cId="858956034" sldId="293"/>
            <ac:picMk id="8" creationId="{E8B8E1A7-2735-24F7-91E5-6801552FF087}"/>
          </ac:picMkLst>
        </pc:picChg>
      </pc:sldChg>
      <pc:sldChg chg="addSp delSp modSp mod modAnim">
        <pc:chgData name="Moraes,Marcia" userId="c9c67e8a-58e2-4733-9a1c-5d44fec4775b" providerId="ADAL" clId="{E3353E87-C11A-4BC4-BE75-F2B75EC04806}" dt="2022-09-22T16:55:16.911" v="530"/>
        <pc:sldMkLst>
          <pc:docMk/>
          <pc:sldMk cId="527131478" sldId="294"/>
        </pc:sldMkLst>
        <pc:spChg chg="mod">
          <ac:chgData name="Moraes,Marcia" userId="c9c67e8a-58e2-4733-9a1c-5d44fec4775b" providerId="ADAL" clId="{E3353E87-C11A-4BC4-BE75-F2B75EC04806}" dt="2022-09-22T16:51:13.693" v="473" actId="20577"/>
          <ac:spMkLst>
            <pc:docMk/>
            <pc:sldMk cId="527131478" sldId="294"/>
            <ac:spMk id="2" creationId="{6302E6FC-80C8-2F4C-A9F0-9B205434775A}"/>
          </ac:spMkLst>
        </pc:spChg>
        <pc:spChg chg="add mod">
          <ac:chgData name="Moraes,Marcia" userId="c9c67e8a-58e2-4733-9a1c-5d44fec4775b" providerId="ADAL" clId="{E3353E87-C11A-4BC4-BE75-F2B75EC04806}" dt="2022-09-22T16:52:00.121" v="479" actId="14100"/>
          <ac:spMkLst>
            <pc:docMk/>
            <pc:sldMk cId="527131478" sldId="294"/>
            <ac:spMk id="4" creationId="{EA233C48-91AF-4D20-6CB0-E109433729E1}"/>
          </ac:spMkLst>
        </pc:spChg>
        <pc:spChg chg="add mod">
          <ac:chgData name="Moraes,Marcia" userId="c9c67e8a-58e2-4733-9a1c-5d44fec4775b" providerId="ADAL" clId="{E3353E87-C11A-4BC4-BE75-F2B75EC04806}" dt="2022-09-22T16:53:18.585" v="489" actId="14100"/>
          <ac:spMkLst>
            <pc:docMk/>
            <pc:sldMk cId="527131478" sldId="294"/>
            <ac:spMk id="6" creationId="{67147BC1-9442-0861-9D11-F6B31D0ADA5C}"/>
          </ac:spMkLst>
        </pc:spChg>
        <pc:spChg chg="add mod">
          <ac:chgData name="Moraes,Marcia" userId="c9c67e8a-58e2-4733-9a1c-5d44fec4775b" providerId="ADAL" clId="{E3353E87-C11A-4BC4-BE75-F2B75EC04806}" dt="2022-09-22T16:52:59.202" v="486" actId="313"/>
          <ac:spMkLst>
            <pc:docMk/>
            <pc:sldMk cId="527131478" sldId="294"/>
            <ac:spMk id="9" creationId="{F5340799-BE91-ED01-F845-E679E8D18885}"/>
          </ac:spMkLst>
        </pc:spChg>
        <pc:spChg chg="add mod">
          <ac:chgData name="Moraes,Marcia" userId="c9c67e8a-58e2-4733-9a1c-5d44fec4775b" providerId="ADAL" clId="{E3353E87-C11A-4BC4-BE75-F2B75EC04806}" dt="2022-09-22T16:53:11.787" v="488" actId="1076"/>
          <ac:spMkLst>
            <pc:docMk/>
            <pc:sldMk cId="527131478" sldId="294"/>
            <ac:spMk id="11" creationId="{CBC5F90D-3B2C-705D-3A5A-2EA133DADED1}"/>
          </ac:spMkLst>
        </pc:spChg>
        <pc:spChg chg="add mod">
          <ac:chgData name="Moraes,Marcia" userId="c9c67e8a-58e2-4733-9a1c-5d44fec4775b" providerId="ADAL" clId="{E3353E87-C11A-4BC4-BE75-F2B75EC04806}" dt="2022-09-22T16:53:40.597" v="500" actId="6549"/>
          <ac:spMkLst>
            <pc:docMk/>
            <pc:sldMk cId="527131478" sldId="294"/>
            <ac:spMk id="12" creationId="{6D96A1CB-865D-B552-C2D8-19D669F0F3ED}"/>
          </ac:spMkLst>
        </pc:spChg>
        <pc:spChg chg="add mod">
          <ac:chgData name="Moraes,Marcia" userId="c9c67e8a-58e2-4733-9a1c-5d44fec4775b" providerId="ADAL" clId="{E3353E87-C11A-4BC4-BE75-F2B75EC04806}" dt="2022-09-22T16:54:09.850" v="516" actId="1076"/>
          <ac:spMkLst>
            <pc:docMk/>
            <pc:sldMk cId="527131478" sldId="294"/>
            <ac:spMk id="13" creationId="{05CD9F42-49AA-D620-DC0A-3488178F8802}"/>
          </ac:spMkLst>
        </pc:spChg>
        <pc:spChg chg="add mod">
          <ac:chgData name="Moraes,Marcia" userId="c9c67e8a-58e2-4733-9a1c-5d44fec4775b" providerId="ADAL" clId="{E3353E87-C11A-4BC4-BE75-F2B75EC04806}" dt="2022-09-22T16:54:19.511" v="521" actId="6549"/>
          <ac:spMkLst>
            <pc:docMk/>
            <pc:sldMk cId="527131478" sldId="294"/>
            <ac:spMk id="14" creationId="{77DE55B5-6526-247F-D8E1-EF92B3FA26EA}"/>
          </ac:spMkLst>
        </pc:spChg>
        <pc:picChg chg="del">
          <ac:chgData name="Moraes,Marcia" userId="c9c67e8a-58e2-4733-9a1c-5d44fec4775b" providerId="ADAL" clId="{E3353E87-C11A-4BC4-BE75-F2B75EC04806}" dt="2022-09-22T16:51:42.012" v="474" actId="478"/>
          <ac:picMkLst>
            <pc:docMk/>
            <pc:sldMk cId="527131478" sldId="294"/>
            <ac:picMk id="8" creationId="{618130D7-1566-D1C2-C9FD-CBAA7BECA479}"/>
          </ac:picMkLst>
        </pc:picChg>
        <pc:cxnChg chg="add">
          <ac:chgData name="Moraes,Marcia" userId="c9c67e8a-58e2-4733-9a1c-5d44fec4775b" providerId="ADAL" clId="{E3353E87-C11A-4BC4-BE75-F2B75EC04806}" dt="2022-09-22T16:54:43.239" v="522" actId="11529"/>
          <ac:cxnSpMkLst>
            <pc:docMk/>
            <pc:sldMk cId="527131478" sldId="294"/>
            <ac:cxnSpMk id="16" creationId="{4634B09C-C059-1E31-7EC6-02500DDB252C}"/>
          </ac:cxnSpMkLst>
        </pc:cxnChg>
        <pc:cxnChg chg="add mod">
          <ac:chgData name="Moraes,Marcia" userId="c9c67e8a-58e2-4733-9a1c-5d44fec4775b" providerId="ADAL" clId="{E3353E87-C11A-4BC4-BE75-F2B75EC04806}" dt="2022-09-22T16:54:55.200" v="525" actId="1076"/>
          <ac:cxnSpMkLst>
            <pc:docMk/>
            <pc:sldMk cId="527131478" sldId="294"/>
            <ac:cxnSpMk id="17" creationId="{0BD0DAE8-CE12-6E3F-7871-DBE729B60F77}"/>
          </ac:cxnSpMkLst>
        </pc:cxnChg>
        <pc:cxnChg chg="add mod">
          <ac:chgData name="Moraes,Marcia" userId="c9c67e8a-58e2-4733-9a1c-5d44fec4775b" providerId="ADAL" clId="{E3353E87-C11A-4BC4-BE75-F2B75EC04806}" dt="2022-09-22T16:55:09.694" v="528" actId="1076"/>
          <ac:cxnSpMkLst>
            <pc:docMk/>
            <pc:sldMk cId="527131478" sldId="294"/>
            <ac:cxnSpMk id="18" creationId="{419BAB39-7252-B4A2-8DC9-2C8825848D5F}"/>
          </ac:cxnSpMkLst>
        </pc:cxnChg>
      </pc:sldChg>
      <pc:sldChg chg="delSp modSp del mod">
        <pc:chgData name="Moraes,Marcia" userId="c9c67e8a-58e2-4733-9a1c-5d44fec4775b" providerId="ADAL" clId="{E3353E87-C11A-4BC4-BE75-F2B75EC04806}" dt="2022-09-22T16:58:48.975" v="549" actId="47"/>
        <pc:sldMkLst>
          <pc:docMk/>
          <pc:sldMk cId="1472399199" sldId="295"/>
        </pc:sldMkLst>
        <pc:spChg chg="mod">
          <ac:chgData name="Moraes,Marcia" userId="c9c67e8a-58e2-4733-9a1c-5d44fec4775b" providerId="ADAL" clId="{E3353E87-C11A-4BC4-BE75-F2B75EC04806}" dt="2022-09-22T16:58:40.847" v="547" actId="20577"/>
          <ac:spMkLst>
            <pc:docMk/>
            <pc:sldMk cId="1472399199" sldId="295"/>
            <ac:spMk id="2" creationId="{6302E6FC-80C8-2F4C-A9F0-9B205434775A}"/>
          </ac:spMkLst>
        </pc:spChg>
        <pc:spChg chg="del">
          <ac:chgData name="Moraes,Marcia" userId="c9c67e8a-58e2-4733-9a1c-5d44fec4775b" providerId="ADAL" clId="{E3353E87-C11A-4BC4-BE75-F2B75EC04806}" dt="2022-09-22T16:58:43.080" v="548" actId="478"/>
          <ac:spMkLst>
            <pc:docMk/>
            <pc:sldMk cId="1472399199" sldId="295"/>
            <ac:spMk id="4" creationId="{E9E121ED-FA27-534D-AD40-133F69C72CBC}"/>
          </ac:spMkLst>
        </pc:spChg>
      </pc:sldChg>
      <pc:sldChg chg="addSp delSp modSp mod">
        <pc:chgData name="Moraes,Marcia" userId="c9c67e8a-58e2-4733-9a1c-5d44fec4775b" providerId="ADAL" clId="{E3353E87-C11A-4BC4-BE75-F2B75EC04806}" dt="2022-09-22T17:05:04.350" v="745" actId="1076"/>
        <pc:sldMkLst>
          <pc:docMk/>
          <pc:sldMk cId="1684470190" sldId="296"/>
        </pc:sldMkLst>
        <pc:spChg chg="mod">
          <ac:chgData name="Moraes,Marcia" userId="c9c67e8a-58e2-4733-9a1c-5d44fec4775b" providerId="ADAL" clId="{E3353E87-C11A-4BC4-BE75-F2B75EC04806}" dt="2022-09-22T16:58:54.363" v="565" actId="20577"/>
          <ac:spMkLst>
            <pc:docMk/>
            <pc:sldMk cId="1684470190" sldId="296"/>
            <ac:spMk id="2" creationId="{6302E6FC-80C8-2F4C-A9F0-9B205434775A}"/>
          </ac:spMkLst>
        </pc:spChg>
        <pc:spChg chg="mod">
          <ac:chgData name="Moraes,Marcia" userId="c9c67e8a-58e2-4733-9a1c-5d44fec4775b" providerId="ADAL" clId="{E3353E87-C11A-4BC4-BE75-F2B75EC04806}" dt="2022-09-22T17:03:36.809" v="742" actId="20577"/>
          <ac:spMkLst>
            <pc:docMk/>
            <pc:sldMk cId="1684470190" sldId="296"/>
            <ac:spMk id="3" creationId="{AA3AC9A6-F14C-028B-44F0-F2F465A1F04E}"/>
          </ac:spMkLst>
        </pc:spChg>
        <pc:spChg chg="del">
          <ac:chgData name="Moraes,Marcia" userId="c9c67e8a-58e2-4733-9a1c-5d44fec4775b" providerId="ADAL" clId="{E3353E87-C11A-4BC4-BE75-F2B75EC04806}" dt="2022-09-22T16:59:20.962" v="566" actId="478"/>
          <ac:spMkLst>
            <pc:docMk/>
            <pc:sldMk cId="1684470190" sldId="296"/>
            <ac:spMk id="4" creationId="{E9E121ED-FA27-534D-AD40-133F69C72CBC}"/>
          </ac:spMkLst>
        </pc:spChg>
        <pc:picChg chg="add mod">
          <ac:chgData name="Moraes,Marcia" userId="c9c67e8a-58e2-4733-9a1c-5d44fec4775b" providerId="ADAL" clId="{E3353E87-C11A-4BC4-BE75-F2B75EC04806}" dt="2022-09-22T17:05:04.350" v="745" actId="1076"/>
          <ac:picMkLst>
            <pc:docMk/>
            <pc:sldMk cId="1684470190" sldId="296"/>
            <ac:picMk id="6" creationId="{92C9B634-C935-233F-5C83-A504C523E5F6}"/>
          </ac:picMkLst>
        </pc:picChg>
      </pc:sldChg>
      <pc:sldChg chg="del">
        <pc:chgData name="Moraes,Marcia" userId="c9c67e8a-58e2-4733-9a1c-5d44fec4775b" providerId="ADAL" clId="{E3353E87-C11A-4BC4-BE75-F2B75EC04806}" dt="2022-09-22T17:05:38.715" v="746" actId="47"/>
        <pc:sldMkLst>
          <pc:docMk/>
          <pc:sldMk cId="1971522944" sldId="297"/>
        </pc:sldMkLst>
      </pc:sldChg>
      <pc:sldChg chg="modSp mod">
        <pc:chgData name="Moraes,Marcia" userId="c9c67e8a-58e2-4733-9a1c-5d44fec4775b" providerId="ADAL" clId="{E3353E87-C11A-4BC4-BE75-F2B75EC04806}" dt="2022-09-22T17:19:08.776" v="813" actId="20577"/>
        <pc:sldMkLst>
          <pc:docMk/>
          <pc:sldMk cId="2032096474" sldId="298"/>
        </pc:sldMkLst>
        <pc:spChg chg="mod">
          <ac:chgData name="Moraes,Marcia" userId="c9c67e8a-58e2-4733-9a1c-5d44fec4775b" providerId="ADAL" clId="{E3353E87-C11A-4BC4-BE75-F2B75EC04806}" dt="2022-09-22T17:19:08.776" v="813" actId="20577"/>
          <ac:spMkLst>
            <pc:docMk/>
            <pc:sldMk cId="2032096474" sldId="298"/>
            <ac:spMk id="3" creationId="{AA3AC9A6-F14C-028B-44F0-F2F465A1F04E}"/>
          </ac:spMkLst>
        </pc:spChg>
      </pc:sldChg>
      <pc:sldChg chg="new del">
        <pc:chgData name="Moraes,Marcia" userId="c9c67e8a-58e2-4733-9a1c-5d44fec4775b" providerId="ADAL" clId="{E3353E87-C11A-4BC4-BE75-F2B75EC04806}" dt="2022-09-22T17:08:37.920" v="750" actId="47"/>
        <pc:sldMkLst>
          <pc:docMk/>
          <pc:sldMk cId="456889361" sldId="299"/>
        </pc:sldMkLst>
      </pc:sldChg>
      <pc:sldChg chg="modSp add mod">
        <pc:chgData name="Moraes,Marcia" userId="c9c67e8a-58e2-4733-9a1c-5d44fec4775b" providerId="ADAL" clId="{E3353E87-C11A-4BC4-BE75-F2B75EC04806}" dt="2022-09-22T17:27:36.868" v="1027" actId="20577"/>
        <pc:sldMkLst>
          <pc:docMk/>
          <pc:sldMk cId="1881057471" sldId="299"/>
        </pc:sldMkLst>
        <pc:spChg chg="mod">
          <ac:chgData name="Moraes,Marcia" userId="c9c67e8a-58e2-4733-9a1c-5d44fec4775b" providerId="ADAL" clId="{E3353E87-C11A-4BC4-BE75-F2B75EC04806}" dt="2022-09-22T17:27:36.868" v="1027" actId="20577"/>
          <ac:spMkLst>
            <pc:docMk/>
            <pc:sldMk cId="1881057471" sldId="299"/>
            <ac:spMk id="3" creationId="{AA3AC9A6-F14C-028B-44F0-F2F465A1F04E}"/>
          </ac:spMkLst>
        </pc:spChg>
        <pc:picChg chg="mod">
          <ac:chgData name="Moraes,Marcia" userId="c9c67e8a-58e2-4733-9a1c-5d44fec4775b" providerId="ADAL" clId="{E3353E87-C11A-4BC4-BE75-F2B75EC04806}" dt="2022-09-22T17:27:25.688" v="1015" actId="1076"/>
          <ac:picMkLst>
            <pc:docMk/>
            <pc:sldMk cId="1881057471" sldId="299"/>
            <ac:picMk id="5" creationId="{530245BA-7C77-BBAE-E798-647D13B273BC}"/>
          </ac:picMkLst>
        </pc:picChg>
      </pc:sldChg>
      <pc:sldChg chg="add del">
        <pc:chgData name="Moraes,Marcia" userId="c9c67e8a-58e2-4733-9a1c-5d44fec4775b" providerId="ADAL" clId="{E3353E87-C11A-4BC4-BE75-F2B75EC04806}" dt="2022-09-22T17:08:28.705" v="748" actId="47"/>
        <pc:sldMkLst>
          <pc:docMk/>
          <pc:sldMk cId="4031956158" sldId="299"/>
        </pc:sldMkLst>
      </pc:sldChg>
      <pc:sldMasterChg chg="delSldLayout">
        <pc:chgData name="Moraes,Marcia" userId="c9c67e8a-58e2-4733-9a1c-5d44fec4775b" providerId="ADAL" clId="{E3353E87-C11A-4BC4-BE75-F2B75EC04806}" dt="2022-09-22T17:08:37.920" v="750" actId="47"/>
        <pc:sldMasterMkLst>
          <pc:docMk/>
          <pc:sldMasterMk cId="0" sldId="2147483685"/>
        </pc:sldMasterMkLst>
        <pc:sldLayoutChg chg="del">
          <pc:chgData name="Moraes,Marcia" userId="c9c67e8a-58e2-4733-9a1c-5d44fec4775b" providerId="ADAL" clId="{E3353E87-C11A-4BC4-BE75-F2B75EC04806}" dt="2022-09-22T17:08:37.920" v="750" actId="47"/>
          <pc:sldLayoutMkLst>
            <pc:docMk/>
            <pc:sldMasterMk cId="0" sldId="2147483685"/>
            <pc:sldLayoutMk cId="0" sldId="2147483660"/>
          </pc:sldLayoutMkLst>
        </pc:sldLayoutChg>
        <pc:sldLayoutChg chg="del">
          <pc:chgData name="Moraes,Marcia" userId="c9c67e8a-58e2-4733-9a1c-5d44fec4775b" providerId="ADAL" clId="{E3353E87-C11A-4BC4-BE75-F2B75EC04806}" dt="2022-09-22T17:08:28.705" v="748" actId="47"/>
          <pc:sldLayoutMkLst>
            <pc:docMk/>
            <pc:sldMasterMk cId="0" sldId="2147483685"/>
            <pc:sldLayoutMk cId="253235528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String Slices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String functions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97517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replace(old, new)</a:t>
            </a:r>
          </a:p>
          <a:p>
            <a:pPr>
              <a:buClrTx/>
            </a:pPr>
            <a:r>
              <a:rPr lang="en-US" sz="1800" dirty="0"/>
              <a:t>find(x)</a:t>
            </a:r>
          </a:p>
          <a:p>
            <a:pPr>
              <a:buClrTx/>
            </a:pPr>
            <a:r>
              <a:rPr lang="en-US" sz="1800" dirty="0"/>
              <a:t>count(x)</a:t>
            </a:r>
          </a:p>
          <a:p>
            <a:pPr>
              <a:buClrTx/>
            </a:pPr>
            <a:r>
              <a:rPr lang="en-US" sz="1800" dirty="0"/>
              <a:t>split(delimiter) – if no delimiter is passed, whitespace is considered the delimiter</a:t>
            </a:r>
          </a:p>
          <a:p>
            <a:pPr>
              <a:buClrTx/>
            </a:pPr>
            <a:r>
              <a:rPr lang="en-US" sz="1800" dirty="0"/>
              <a:t>join()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9B634-C935-233F-5C83-A504C523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16" y="2732411"/>
            <a:ext cx="6436884" cy="2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251129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calculate the sum and average of the years old data. The average should be printed with 2 decimals after the point.</a:t>
            </a:r>
          </a:p>
          <a:p>
            <a:pPr lvl="1"/>
            <a:r>
              <a:rPr lang="en-US" sz="1668" dirty="0"/>
              <a:t>Consider that the csv file has the following format.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274483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7023741" cy="296722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create a list with the years old that are in that file. Consider that the csv file has the format shown here.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  <a:p>
            <a:pPr>
              <a:buClrTx/>
            </a:pPr>
            <a:r>
              <a:rPr lang="en-US" sz="1800" dirty="0"/>
              <a:t>Write a new version of your function so the list generated do not have repeated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76" y="1434394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8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1030" name="Picture 6" descr="We Can Do Hard Things Printable – Let's DIY It All – With Kritsyn Merkley">
            <a:extLst>
              <a:ext uri="{FF2B5EF4-FFF2-40B4-BE49-F238E27FC236}">
                <a16:creationId xmlns:a16="http://schemas.microsoft.com/office/drawing/2014/main" id="{83D0F5CD-1EEC-604C-481A-8DF8AE12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82" y="-169333"/>
            <a:ext cx="3434018" cy="26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String Slicing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6081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Slice notation has the form:</a:t>
            </a:r>
          </a:p>
          <a:p>
            <a:pPr lvl="1"/>
            <a:r>
              <a:rPr lang="en-US" sz="1668" dirty="0" err="1"/>
              <a:t>my_str</a:t>
            </a:r>
            <a:r>
              <a:rPr lang="en-US" sz="1668" dirty="0"/>
              <a:t>[</a:t>
            </a:r>
            <a:r>
              <a:rPr lang="en-US" sz="1668" dirty="0" err="1"/>
              <a:t>start:end</a:t>
            </a:r>
            <a:r>
              <a:rPr lang="en-US" sz="1668" dirty="0"/>
              <a:t>]</a:t>
            </a:r>
          </a:p>
          <a:p>
            <a:r>
              <a:rPr lang="en-US" sz="1800" dirty="0"/>
              <a:t>creates a new string whose value contains the characters of </a:t>
            </a:r>
            <a:r>
              <a:rPr lang="en-US" sz="1800" dirty="0" err="1"/>
              <a:t>my_str</a:t>
            </a:r>
            <a:r>
              <a:rPr lang="en-US" sz="1800" dirty="0"/>
              <a:t> from indices start to end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B329-A367-11F4-C3C7-96CEB776D7D7}"/>
              </a:ext>
            </a:extLst>
          </p:cNvPr>
          <p:cNvSpPr txBox="1"/>
          <p:nvPr/>
        </p:nvSpPr>
        <p:spPr>
          <a:xfrm>
            <a:off x="716844" y="2858311"/>
            <a:ext cx="405835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 = "CS152 - Python for STEM"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str_Cs152 = str[0:5]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print(str)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print(str_Cs152)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1F223-925B-47EE-3816-92E6F40C4460}"/>
              </a:ext>
            </a:extLst>
          </p:cNvPr>
          <p:cNvSpPr txBox="1"/>
          <p:nvPr/>
        </p:nvSpPr>
        <p:spPr>
          <a:xfrm>
            <a:off x="5384799" y="2871227"/>
            <a:ext cx="18485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is printed?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68FDC-A5D1-04D0-825E-F9347122D6CF}"/>
              </a:ext>
            </a:extLst>
          </p:cNvPr>
          <p:cNvSpPr txBox="1"/>
          <p:nvPr/>
        </p:nvSpPr>
        <p:spPr>
          <a:xfrm>
            <a:off x="5384799" y="3396920"/>
            <a:ext cx="34836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instructions should we use</a:t>
            </a:r>
          </a:p>
          <a:p>
            <a:r>
              <a:rPr lang="en-US" sz="1800" dirty="0">
                <a:latin typeface="Proxima Nova"/>
              </a:rPr>
              <a:t>to parse “Python” from str?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Slicing operations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B0652-5C28-DC26-A7A7-1C2EB7BE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52525"/>
            <a:ext cx="7943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347735"/>
            <a:ext cx="8312726" cy="615553"/>
          </a:xfrm>
        </p:spPr>
        <p:txBody>
          <a:bodyPr/>
          <a:lstStyle/>
          <a:p>
            <a:r>
              <a:rPr lang="en-US" sz="2800" dirty="0"/>
              <a:t>Slice stride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146211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Slice notation also provides for a third argument, known as the stride. The stride determines how much to increment the index after reading each element.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7D38-F454-2193-1F17-F41D865F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6389"/>
            <a:ext cx="8965956" cy="14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Field with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2DAD61-1EDD-AAE4-CFAB-8C7E3A83E836}"/>
              </a:ext>
            </a:extLst>
          </p:cNvPr>
          <p:cNvSpPr txBox="1">
            <a:spLocks/>
          </p:cNvSpPr>
          <p:nvPr/>
        </p:nvSpPr>
        <p:spPr>
          <a:xfrm>
            <a:off x="415636" y="1106733"/>
            <a:ext cx="8446141" cy="30967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Defines the minimum number of characters that must be inserted into the string. </a:t>
            </a:r>
          </a:p>
          <a:p>
            <a:pPr>
              <a:buClrTx/>
            </a:pPr>
            <a:r>
              <a:rPr lang="en-US" sz="1800" dirty="0"/>
              <a:t>If the replacement value is smaller in size than the given field width, then the string's left side is padded with space characters.</a:t>
            </a:r>
          </a:p>
          <a:p>
            <a:pPr>
              <a:buClrTx/>
            </a:pPr>
            <a:r>
              <a:rPr lang="en-US" sz="1800" dirty="0"/>
              <a:t>Specify by including an integer after the colon</a:t>
            </a:r>
          </a:p>
          <a:p>
            <a:pPr lvl="1">
              <a:buClrTx/>
            </a:pPr>
            <a:r>
              <a:rPr lang="en-US" sz="1668" dirty="0"/>
              <a:t>{name:16}</a:t>
            </a:r>
          </a:p>
          <a:p>
            <a:pPr lvl="1">
              <a:buClrTx/>
            </a:pPr>
            <a:r>
              <a:rPr lang="en-US" sz="1668" dirty="0"/>
              <a:t>specify a width of 16 characters</a:t>
            </a:r>
          </a:p>
          <a:p>
            <a:pPr lvl="1">
              <a:buClrTx/>
            </a:pPr>
            <a:endParaRPr lang="en-US" sz="1668" dirty="0"/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Align Character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F8637-16C8-70D1-4CE9-DB1585F9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963288"/>
            <a:ext cx="6752167" cy="35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Fill Character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D483F-6EA5-978D-4744-845987B5A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75746"/>
            <a:ext cx="3862851" cy="2899543"/>
          </a:xfrm>
        </p:spPr>
        <p:txBody>
          <a:bodyPr/>
          <a:lstStyle/>
          <a:p>
            <a:r>
              <a:rPr lang="en-US" sz="1800" dirty="0">
                <a:sym typeface="Arial"/>
              </a:rPr>
              <a:t>is used to pad a replacement field when the string being inserted is smaller than the field width</a:t>
            </a:r>
          </a:p>
          <a:p>
            <a:r>
              <a:rPr lang="en-US" sz="1800" dirty="0">
                <a:sym typeface="Arial"/>
              </a:rPr>
              <a:t>default fill character is whitespace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8E1A7-2735-24F7-91E5-6801552F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11" y="595943"/>
            <a:ext cx="4684889" cy="3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Floating Point Precision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33C48-91AF-4D20-6CB0-E109433729E1}"/>
              </a:ext>
            </a:extLst>
          </p:cNvPr>
          <p:cNvSpPr txBox="1"/>
          <p:nvPr/>
        </p:nvSpPr>
        <p:spPr>
          <a:xfrm>
            <a:off x="570089" y="1183367"/>
            <a:ext cx="7851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 indicates how many digits to the right of the decimal should be included in the output of floating types.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47BC1-9442-0861-9D11-F6B31D0ADA5C}"/>
              </a:ext>
            </a:extLst>
          </p:cNvPr>
          <p:cNvSpPr txBox="1"/>
          <p:nvPr/>
        </p:nvSpPr>
        <p:spPr>
          <a:xfrm>
            <a:off x="570089" y="2263973"/>
            <a:ext cx="2353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f'{1.725:.1f}'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40799-BE91-ED01-F845-E679E8D18885}"/>
              </a:ext>
            </a:extLst>
          </p:cNvPr>
          <p:cNvSpPr txBox="1"/>
          <p:nvPr/>
        </p:nvSpPr>
        <p:spPr>
          <a:xfrm>
            <a:off x="570089" y="27115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f'{1.5:.3f}’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5F90D-3B2C-705D-3A5A-2EA133DADED1}"/>
              </a:ext>
            </a:extLst>
          </p:cNvPr>
          <p:cNvSpPr txBox="1"/>
          <p:nvPr/>
        </p:nvSpPr>
        <p:spPr>
          <a:xfrm>
            <a:off x="570089" y="31725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f'{1.666:.2f}'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6A1CB-865D-B552-C2D8-19D669F0F3ED}"/>
              </a:ext>
            </a:extLst>
          </p:cNvPr>
          <p:cNvSpPr txBox="1"/>
          <p:nvPr/>
        </p:nvSpPr>
        <p:spPr>
          <a:xfrm>
            <a:off x="3965222" y="2263972"/>
            <a:ext cx="2353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1.7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D9F42-49AA-D620-DC0A-3488178F8802}"/>
              </a:ext>
            </a:extLst>
          </p:cNvPr>
          <p:cNvSpPr txBox="1"/>
          <p:nvPr/>
        </p:nvSpPr>
        <p:spPr>
          <a:xfrm>
            <a:off x="3849511" y="26733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1.500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E55B5-6526-247F-D8E1-EF92B3FA26EA}"/>
              </a:ext>
            </a:extLst>
          </p:cNvPr>
          <p:cNvSpPr txBox="1"/>
          <p:nvPr/>
        </p:nvSpPr>
        <p:spPr>
          <a:xfrm>
            <a:off x="3849511" y="31342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1.67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34B09C-C059-1E31-7EC6-02500DDB252C}"/>
              </a:ext>
            </a:extLst>
          </p:cNvPr>
          <p:cNvCxnSpPr/>
          <p:nvPr/>
        </p:nvCxnSpPr>
        <p:spPr>
          <a:xfrm>
            <a:off x="2562578" y="2417860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D0DAE8-CE12-6E3F-7871-DBE729B60F77}"/>
              </a:ext>
            </a:extLst>
          </p:cNvPr>
          <p:cNvCxnSpPr/>
          <p:nvPr/>
        </p:nvCxnSpPr>
        <p:spPr>
          <a:xfrm>
            <a:off x="2562578" y="2827991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BAB39-7252-B4A2-8DC9-2C8825848D5F}"/>
              </a:ext>
            </a:extLst>
          </p:cNvPr>
          <p:cNvCxnSpPr/>
          <p:nvPr/>
        </p:nvCxnSpPr>
        <p:spPr>
          <a:xfrm>
            <a:off x="2545645" y="3288169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502</Words>
  <Application>Microsoft Office PowerPoint</Application>
  <PresentationFormat>On-screen Show (16:9)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String Slicing</vt:lpstr>
      <vt:lpstr>Slicing operations</vt:lpstr>
      <vt:lpstr>Slice stride</vt:lpstr>
      <vt:lpstr>Field with</vt:lpstr>
      <vt:lpstr>Align Character</vt:lpstr>
      <vt:lpstr>Fill Character</vt:lpstr>
      <vt:lpstr>Floating Point Precision</vt:lpstr>
      <vt:lpstr>String functions</vt:lpstr>
      <vt:lpstr>Coding Activity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36</cp:revision>
  <dcterms:modified xsi:type="dcterms:W3CDTF">2022-09-22T17:27:40Z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