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4"/>
    <p:sldMasterId id="2147483686" r:id="rId5"/>
  </p:sldMasterIdLst>
  <p:notesMasterIdLst>
    <p:notesMasterId r:id="rId18"/>
  </p:notesMasterIdLst>
  <p:sldIdLst>
    <p:sldId id="256" r:id="rId6"/>
    <p:sldId id="268" r:id="rId7"/>
    <p:sldId id="287" r:id="rId8"/>
    <p:sldId id="288" r:id="rId9"/>
    <p:sldId id="289" r:id="rId10"/>
    <p:sldId id="290" r:id="rId11"/>
    <p:sldId id="291" r:id="rId12"/>
    <p:sldId id="292" r:id="rId13"/>
    <p:sldId id="295" r:id="rId14"/>
    <p:sldId id="293" r:id="rId15"/>
    <p:sldId id="294" r:id="rId16"/>
    <p:sldId id="29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142CD5-F7F3-416E-BF29-72CDBE80E809}" v="54" dt="2022-09-08T02:06:10.5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aes,Marcia" userId="c9c67e8a-58e2-4733-9a1c-5d44fec4775b" providerId="ADAL" clId="{79142CD5-F7F3-416E-BF29-72CDBE80E809}"/>
    <pc:docChg chg="undo custSel addSld delSld modSld">
      <pc:chgData name="Moraes,Marcia" userId="c9c67e8a-58e2-4733-9a1c-5d44fec4775b" providerId="ADAL" clId="{79142CD5-F7F3-416E-BF29-72CDBE80E809}" dt="2022-09-08T02:06:10.509" v="2062" actId="478"/>
      <pc:docMkLst>
        <pc:docMk/>
      </pc:docMkLst>
      <pc:sldChg chg="modSp mod">
        <pc:chgData name="Moraes,Marcia" userId="c9c67e8a-58e2-4733-9a1c-5d44fec4775b" providerId="ADAL" clId="{79142CD5-F7F3-416E-BF29-72CDBE80E809}" dt="2022-09-08T00:47:38.479" v="14" actId="20577"/>
        <pc:sldMkLst>
          <pc:docMk/>
          <pc:sldMk cId="0" sldId="256"/>
        </pc:sldMkLst>
        <pc:spChg chg="mod">
          <ac:chgData name="Moraes,Marcia" userId="c9c67e8a-58e2-4733-9a1c-5d44fec4775b" providerId="ADAL" clId="{79142CD5-F7F3-416E-BF29-72CDBE80E809}" dt="2022-09-08T00:47:38.479" v="14" actId="20577"/>
          <ac:spMkLst>
            <pc:docMk/>
            <pc:sldMk cId="0" sldId="256"/>
            <ac:spMk id="185" creationId="{00000000-0000-0000-0000-000000000000}"/>
          </ac:spMkLst>
        </pc:spChg>
      </pc:sldChg>
      <pc:sldChg chg="del">
        <pc:chgData name="Moraes,Marcia" userId="c9c67e8a-58e2-4733-9a1c-5d44fec4775b" providerId="ADAL" clId="{79142CD5-F7F3-416E-BF29-72CDBE80E809}" dt="2022-09-08T01:02:19.431" v="284" actId="47"/>
        <pc:sldMkLst>
          <pc:docMk/>
          <pc:sldMk cId="0" sldId="261"/>
        </pc:sldMkLst>
      </pc:sldChg>
      <pc:sldChg chg="addSp delSp modSp mod">
        <pc:chgData name="Moraes,Marcia" userId="c9c67e8a-58e2-4733-9a1c-5d44fec4775b" providerId="ADAL" clId="{79142CD5-F7F3-416E-BF29-72CDBE80E809}" dt="2022-09-08T00:59:26.900" v="184" actId="1076"/>
        <pc:sldMkLst>
          <pc:docMk/>
          <pc:sldMk cId="2954226462" sldId="268"/>
        </pc:sldMkLst>
        <pc:spChg chg="mod">
          <ac:chgData name="Moraes,Marcia" userId="c9c67e8a-58e2-4733-9a1c-5d44fec4775b" providerId="ADAL" clId="{79142CD5-F7F3-416E-BF29-72CDBE80E809}" dt="2022-09-08T00:49:07.377" v="160" actId="5793"/>
          <ac:spMkLst>
            <pc:docMk/>
            <pc:sldMk cId="2954226462" sldId="268"/>
            <ac:spMk id="7" creationId="{F1F79DD2-1F3F-234C-A44A-3A87D436D29A}"/>
          </ac:spMkLst>
        </pc:spChg>
        <pc:picChg chg="add del mod">
          <ac:chgData name="Moraes,Marcia" userId="c9c67e8a-58e2-4733-9a1c-5d44fec4775b" providerId="ADAL" clId="{79142CD5-F7F3-416E-BF29-72CDBE80E809}" dt="2022-09-08T00:54:57.279" v="179" actId="478"/>
          <ac:picMkLst>
            <pc:docMk/>
            <pc:sldMk cId="2954226462" sldId="268"/>
            <ac:picMk id="2" creationId="{2495C212-2EB1-2944-F0F9-3128989388AD}"/>
          </ac:picMkLst>
        </pc:picChg>
        <pc:picChg chg="add del mod">
          <ac:chgData name="Moraes,Marcia" userId="c9c67e8a-58e2-4733-9a1c-5d44fec4775b" providerId="ADAL" clId="{79142CD5-F7F3-416E-BF29-72CDBE80E809}" dt="2022-09-08T00:52:42.072" v="165" actId="478"/>
          <ac:picMkLst>
            <pc:docMk/>
            <pc:sldMk cId="2954226462" sldId="268"/>
            <ac:picMk id="1026" creationId="{8AEA2453-F4B6-1063-47EE-CEF9D54DA307}"/>
          </ac:picMkLst>
        </pc:picChg>
        <pc:picChg chg="add del mod">
          <ac:chgData name="Moraes,Marcia" userId="c9c67e8a-58e2-4733-9a1c-5d44fec4775b" providerId="ADAL" clId="{79142CD5-F7F3-416E-BF29-72CDBE80E809}" dt="2022-09-08T00:53:22.225" v="169" actId="478"/>
          <ac:picMkLst>
            <pc:docMk/>
            <pc:sldMk cId="2954226462" sldId="268"/>
            <ac:picMk id="1028" creationId="{AEA229C6-A07B-FF48-0443-FD7AAFF05C55}"/>
          </ac:picMkLst>
        </pc:picChg>
        <pc:picChg chg="add del mod">
          <ac:chgData name="Moraes,Marcia" userId="c9c67e8a-58e2-4733-9a1c-5d44fec4775b" providerId="ADAL" clId="{79142CD5-F7F3-416E-BF29-72CDBE80E809}" dt="2022-09-08T00:54:39.465" v="173" actId="478"/>
          <ac:picMkLst>
            <pc:docMk/>
            <pc:sldMk cId="2954226462" sldId="268"/>
            <ac:picMk id="1030" creationId="{8C7A3EC1-2DCC-E636-84D4-FDACF491301F}"/>
          </ac:picMkLst>
        </pc:picChg>
        <pc:picChg chg="del">
          <ac:chgData name="Moraes,Marcia" userId="c9c67e8a-58e2-4733-9a1c-5d44fec4775b" providerId="ADAL" clId="{79142CD5-F7F3-416E-BF29-72CDBE80E809}" dt="2022-09-08T00:49:10.030" v="161" actId="478"/>
          <ac:picMkLst>
            <pc:docMk/>
            <pc:sldMk cId="2954226462" sldId="268"/>
            <ac:picMk id="1032" creationId="{EB9ACAD2-7C2A-484F-8A5E-BB4F4E99D995}"/>
          </ac:picMkLst>
        </pc:picChg>
        <pc:picChg chg="add del mod">
          <ac:chgData name="Moraes,Marcia" userId="c9c67e8a-58e2-4733-9a1c-5d44fec4775b" providerId="ADAL" clId="{79142CD5-F7F3-416E-BF29-72CDBE80E809}" dt="2022-09-08T00:57:03.985" v="182" actId="478"/>
          <ac:picMkLst>
            <pc:docMk/>
            <pc:sldMk cId="2954226462" sldId="268"/>
            <ac:picMk id="1034" creationId="{07E452C8-9E91-B10E-CFA4-1415629E40F6}"/>
          </ac:picMkLst>
        </pc:picChg>
        <pc:picChg chg="add mod">
          <ac:chgData name="Moraes,Marcia" userId="c9c67e8a-58e2-4733-9a1c-5d44fec4775b" providerId="ADAL" clId="{79142CD5-F7F3-416E-BF29-72CDBE80E809}" dt="2022-09-08T00:59:26.900" v="184" actId="1076"/>
          <ac:picMkLst>
            <pc:docMk/>
            <pc:sldMk cId="2954226462" sldId="268"/>
            <ac:picMk id="1036" creationId="{04363927-6A83-4577-17C5-64D4E92F870F}"/>
          </ac:picMkLst>
        </pc:picChg>
      </pc:sldChg>
      <pc:sldChg chg="del">
        <pc:chgData name="Moraes,Marcia" userId="c9c67e8a-58e2-4733-9a1c-5d44fec4775b" providerId="ADAL" clId="{79142CD5-F7F3-416E-BF29-72CDBE80E809}" dt="2022-09-08T01:00:01.573" v="189" actId="47"/>
        <pc:sldMkLst>
          <pc:docMk/>
          <pc:sldMk cId="273496234" sldId="269"/>
        </pc:sldMkLst>
      </pc:sldChg>
      <pc:sldChg chg="del">
        <pc:chgData name="Moraes,Marcia" userId="c9c67e8a-58e2-4733-9a1c-5d44fec4775b" providerId="ADAL" clId="{79142CD5-F7F3-416E-BF29-72CDBE80E809}" dt="2022-09-08T00:59:56.251" v="185" actId="47"/>
        <pc:sldMkLst>
          <pc:docMk/>
          <pc:sldMk cId="0" sldId="286"/>
        </pc:sldMkLst>
      </pc:sldChg>
      <pc:sldChg chg="delSp modSp mod">
        <pc:chgData name="Moraes,Marcia" userId="c9c67e8a-58e2-4733-9a1c-5d44fec4775b" providerId="ADAL" clId="{79142CD5-F7F3-416E-BF29-72CDBE80E809}" dt="2022-09-08T01:02:12.307" v="281" actId="108"/>
        <pc:sldMkLst>
          <pc:docMk/>
          <pc:sldMk cId="2945212090" sldId="287"/>
        </pc:sldMkLst>
        <pc:spChg chg="mod">
          <ac:chgData name="Moraes,Marcia" userId="c9c67e8a-58e2-4733-9a1c-5d44fec4775b" providerId="ADAL" clId="{79142CD5-F7F3-416E-BF29-72CDBE80E809}" dt="2022-09-08T01:02:12.307" v="281" actId="108"/>
          <ac:spMkLst>
            <pc:docMk/>
            <pc:sldMk cId="2945212090" sldId="287"/>
            <ac:spMk id="3" creationId="{93E01694-2C32-BA4D-B6F8-4BE99716E841}"/>
          </ac:spMkLst>
        </pc:spChg>
        <pc:spChg chg="del">
          <ac:chgData name="Moraes,Marcia" userId="c9c67e8a-58e2-4733-9a1c-5d44fec4775b" providerId="ADAL" clId="{79142CD5-F7F3-416E-BF29-72CDBE80E809}" dt="2022-09-08T01:00:52.274" v="240" actId="478"/>
          <ac:spMkLst>
            <pc:docMk/>
            <pc:sldMk cId="2945212090" sldId="287"/>
            <ac:spMk id="5" creationId="{9CB8781B-47B1-4AF5-A854-AF1E9B3A4DF6}"/>
          </ac:spMkLst>
        </pc:spChg>
        <pc:picChg chg="del">
          <ac:chgData name="Moraes,Marcia" userId="c9c67e8a-58e2-4733-9a1c-5d44fec4775b" providerId="ADAL" clId="{79142CD5-F7F3-416E-BF29-72CDBE80E809}" dt="2022-09-08T01:00:50.534" v="239" actId="478"/>
          <ac:picMkLst>
            <pc:docMk/>
            <pc:sldMk cId="2945212090" sldId="287"/>
            <ac:picMk id="4" creationId="{2C5B91DA-6D8B-47FC-B859-02360B41DECA}"/>
          </ac:picMkLst>
        </pc:picChg>
      </pc:sldChg>
      <pc:sldChg chg="del">
        <pc:chgData name="Moraes,Marcia" userId="c9c67e8a-58e2-4733-9a1c-5d44fec4775b" providerId="ADAL" clId="{79142CD5-F7F3-416E-BF29-72CDBE80E809}" dt="2022-09-08T00:59:57.781" v="186" actId="47"/>
        <pc:sldMkLst>
          <pc:docMk/>
          <pc:sldMk cId="1153038980" sldId="288"/>
        </pc:sldMkLst>
      </pc:sldChg>
      <pc:sldChg chg="modSp add mod">
        <pc:chgData name="Moraes,Marcia" userId="c9c67e8a-58e2-4733-9a1c-5d44fec4775b" providerId="ADAL" clId="{79142CD5-F7F3-416E-BF29-72CDBE80E809}" dt="2022-09-08T01:13:14.627" v="485" actId="20577"/>
        <pc:sldMkLst>
          <pc:docMk/>
          <pc:sldMk cId="1172125351" sldId="288"/>
        </pc:sldMkLst>
        <pc:spChg chg="mod">
          <ac:chgData name="Moraes,Marcia" userId="c9c67e8a-58e2-4733-9a1c-5d44fec4775b" providerId="ADAL" clId="{79142CD5-F7F3-416E-BF29-72CDBE80E809}" dt="2022-09-08T01:03:58.394" v="301" actId="20577"/>
          <ac:spMkLst>
            <pc:docMk/>
            <pc:sldMk cId="1172125351" sldId="288"/>
            <ac:spMk id="2" creationId="{6302E6FC-80C8-2F4C-A9F0-9B205434775A}"/>
          </ac:spMkLst>
        </pc:spChg>
        <pc:spChg chg="mod">
          <ac:chgData name="Moraes,Marcia" userId="c9c67e8a-58e2-4733-9a1c-5d44fec4775b" providerId="ADAL" clId="{79142CD5-F7F3-416E-BF29-72CDBE80E809}" dt="2022-09-08T01:13:14.627" v="485" actId="20577"/>
          <ac:spMkLst>
            <pc:docMk/>
            <pc:sldMk cId="1172125351" sldId="288"/>
            <ac:spMk id="3" creationId="{93E01694-2C32-BA4D-B6F8-4BE99716E841}"/>
          </ac:spMkLst>
        </pc:spChg>
      </pc:sldChg>
      <pc:sldChg chg="del">
        <pc:chgData name="Moraes,Marcia" userId="c9c67e8a-58e2-4733-9a1c-5d44fec4775b" providerId="ADAL" clId="{79142CD5-F7F3-416E-BF29-72CDBE80E809}" dt="2022-09-08T00:59:59.024" v="187" actId="47"/>
        <pc:sldMkLst>
          <pc:docMk/>
          <pc:sldMk cId="2458664928" sldId="289"/>
        </pc:sldMkLst>
      </pc:sldChg>
      <pc:sldChg chg="modSp add mod">
        <pc:chgData name="Moraes,Marcia" userId="c9c67e8a-58e2-4733-9a1c-5d44fec4775b" providerId="ADAL" clId="{79142CD5-F7F3-416E-BF29-72CDBE80E809}" dt="2022-09-08T02:05:33.207" v="2037" actId="5793"/>
        <pc:sldMkLst>
          <pc:docMk/>
          <pc:sldMk cId="3118603277" sldId="289"/>
        </pc:sldMkLst>
        <pc:spChg chg="mod">
          <ac:chgData name="Moraes,Marcia" userId="c9c67e8a-58e2-4733-9a1c-5d44fec4775b" providerId="ADAL" clId="{79142CD5-F7F3-416E-BF29-72CDBE80E809}" dt="2022-09-08T02:05:33.207" v="2037" actId="5793"/>
          <ac:spMkLst>
            <pc:docMk/>
            <pc:sldMk cId="3118603277" sldId="289"/>
            <ac:spMk id="2" creationId="{6302E6FC-80C8-2F4C-A9F0-9B205434775A}"/>
          </ac:spMkLst>
        </pc:spChg>
        <pc:spChg chg="mod">
          <ac:chgData name="Moraes,Marcia" userId="c9c67e8a-58e2-4733-9a1c-5d44fec4775b" providerId="ADAL" clId="{79142CD5-F7F3-416E-BF29-72CDBE80E809}" dt="2022-09-08T01:19:50.349" v="1184" actId="20577"/>
          <ac:spMkLst>
            <pc:docMk/>
            <pc:sldMk cId="3118603277" sldId="289"/>
            <ac:spMk id="3" creationId="{93E01694-2C32-BA4D-B6F8-4BE99716E841}"/>
          </ac:spMkLst>
        </pc:spChg>
      </pc:sldChg>
      <pc:sldChg chg="addSp modSp add mod">
        <pc:chgData name="Moraes,Marcia" userId="c9c67e8a-58e2-4733-9a1c-5d44fec4775b" providerId="ADAL" clId="{79142CD5-F7F3-416E-BF29-72CDBE80E809}" dt="2022-09-08T01:30:41.374" v="1212" actId="1076"/>
        <pc:sldMkLst>
          <pc:docMk/>
          <pc:sldMk cId="2138417821" sldId="290"/>
        </pc:sldMkLst>
        <pc:spChg chg="mod">
          <ac:chgData name="Moraes,Marcia" userId="c9c67e8a-58e2-4733-9a1c-5d44fec4775b" providerId="ADAL" clId="{79142CD5-F7F3-416E-BF29-72CDBE80E809}" dt="2022-09-08T01:29:18.443" v="1196" actId="20577"/>
          <ac:spMkLst>
            <pc:docMk/>
            <pc:sldMk cId="2138417821" sldId="290"/>
            <ac:spMk id="2" creationId="{6302E6FC-80C8-2F4C-A9F0-9B205434775A}"/>
          </ac:spMkLst>
        </pc:spChg>
        <pc:spChg chg="mod">
          <ac:chgData name="Moraes,Marcia" userId="c9c67e8a-58e2-4733-9a1c-5d44fec4775b" providerId="ADAL" clId="{79142CD5-F7F3-416E-BF29-72CDBE80E809}" dt="2022-09-08T01:29:37.299" v="1210" actId="20577"/>
          <ac:spMkLst>
            <pc:docMk/>
            <pc:sldMk cId="2138417821" sldId="290"/>
            <ac:spMk id="3" creationId="{93E01694-2C32-BA4D-B6F8-4BE99716E841}"/>
          </ac:spMkLst>
        </pc:spChg>
        <pc:picChg chg="add mod">
          <ac:chgData name="Moraes,Marcia" userId="c9c67e8a-58e2-4733-9a1c-5d44fec4775b" providerId="ADAL" clId="{79142CD5-F7F3-416E-BF29-72CDBE80E809}" dt="2022-09-08T01:30:41.374" v="1212" actId="1076"/>
          <ac:picMkLst>
            <pc:docMk/>
            <pc:sldMk cId="2138417821" sldId="290"/>
            <ac:picMk id="5" creationId="{FA353E33-6CA2-CE5C-A676-1DC68B405082}"/>
          </ac:picMkLst>
        </pc:picChg>
      </pc:sldChg>
      <pc:sldChg chg="del">
        <pc:chgData name="Moraes,Marcia" userId="c9c67e8a-58e2-4733-9a1c-5d44fec4775b" providerId="ADAL" clId="{79142CD5-F7F3-416E-BF29-72CDBE80E809}" dt="2022-09-08T01:02:18.706" v="283" actId="47"/>
        <pc:sldMkLst>
          <pc:docMk/>
          <pc:sldMk cId="1884779873" sldId="291"/>
        </pc:sldMkLst>
      </pc:sldChg>
      <pc:sldChg chg="addSp delSp modSp add mod">
        <pc:chgData name="Moraes,Marcia" userId="c9c67e8a-58e2-4733-9a1c-5d44fec4775b" providerId="ADAL" clId="{79142CD5-F7F3-416E-BF29-72CDBE80E809}" dt="2022-09-08T02:05:38.783" v="2045" actId="5793"/>
        <pc:sldMkLst>
          <pc:docMk/>
          <pc:sldMk cId="3880148038" sldId="291"/>
        </pc:sldMkLst>
        <pc:spChg chg="mod">
          <ac:chgData name="Moraes,Marcia" userId="c9c67e8a-58e2-4733-9a1c-5d44fec4775b" providerId="ADAL" clId="{79142CD5-F7F3-416E-BF29-72CDBE80E809}" dt="2022-09-08T02:05:38.783" v="2045" actId="5793"/>
          <ac:spMkLst>
            <pc:docMk/>
            <pc:sldMk cId="3880148038" sldId="291"/>
            <ac:spMk id="2" creationId="{6302E6FC-80C8-2F4C-A9F0-9B205434775A}"/>
          </ac:spMkLst>
        </pc:spChg>
        <pc:spChg chg="mod">
          <ac:chgData name="Moraes,Marcia" userId="c9c67e8a-58e2-4733-9a1c-5d44fec4775b" providerId="ADAL" clId="{79142CD5-F7F3-416E-BF29-72CDBE80E809}" dt="2022-09-08T01:38:00.437" v="1440" actId="20577"/>
          <ac:spMkLst>
            <pc:docMk/>
            <pc:sldMk cId="3880148038" sldId="291"/>
            <ac:spMk id="3" creationId="{93E01694-2C32-BA4D-B6F8-4BE99716E841}"/>
          </ac:spMkLst>
        </pc:spChg>
        <pc:spChg chg="add del">
          <ac:chgData name="Moraes,Marcia" userId="c9c67e8a-58e2-4733-9a1c-5d44fec4775b" providerId="ADAL" clId="{79142CD5-F7F3-416E-BF29-72CDBE80E809}" dt="2022-09-08T01:32:52.440" v="1227"/>
          <ac:spMkLst>
            <pc:docMk/>
            <pc:sldMk cId="3880148038" sldId="291"/>
            <ac:spMk id="4" creationId="{C60D2FB5-2D7D-8281-362E-632306C543F6}"/>
          </ac:spMkLst>
        </pc:spChg>
        <pc:spChg chg="add mod">
          <ac:chgData name="Moraes,Marcia" userId="c9c67e8a-58e2-4733-9a1c-5d44fec4775b" providerId="ADAL" clId="{79142CD5-F7F3-416E-BF29-72CDBE80E809}" dt="2022-09-08T01:32:59.239" v="1229" actId="21"/>
          <ac:spMkLst>
            <pc:docMk/>
            <pc:sldMk cId="3880148038" sldId="291"/>
            <ac:spMk id="6" creationId="{69627C92-AF36-441A-9457-44E528770FA2}"/>
          </ac:spMkLst>
        </pc:spChg>
        <pc:picChg chg="del">
          <ac:chgData name="Moraes,Marcia" userId="c9c67e8a-58e2-4733-9a1c-5d44fec4775b" providerId="ADAL" clId="{79142CD5-F7F3-416E-BF29-72CDBE80E809}" dt="2022-09-08T01:32:45.697" v="1225" actId="478"/>
          <ac:picMkLst>
            <pc:docMk/>
            <pc:sldMk cId="3880148038" sldId="291"/>
            <ac:picMk id="5" creationId="{FA353E33-6CA2-CE5C-A676-1DC68B405082}"/>
          </ac:picMkLst>
        </pc:picChg>
      </pc:sldChg>
      <pc:sldChg chg="addSp delSp modSp add mod">
        <pc:chgData name="Moraes,Marcia" userId="c9c67e8a-58e2-4733-9a1c-5d44fec4775b" providerId="ADAL" clId="{79142CD5-F7F3-416E-BF29-72CDBE80E809}" dt="2022-09-08T01:39:56.730" v="1465" actId="22"/>
        <pc:sldMkLst>
          <pc:docMk/>
          <pc:sldMk cId="1334763971" sldId="292"/>
        </pc:sldMkLst>
        <pc:spChg chg="mod">
          <ac:chgData name="Moraes,Marcia" userId="c9c67e8a-58e2-4733-9a1c-5d44fec4775b" providerId="ADAL" clId="{79142CD5-F7F3-416E-BF29-72CDBE80E809}" dt="2022-09-08T01:39:12.116" v="1462" actId="20577"/>
          <ac:spMkLst>
            <pc:docMk/>
            <pc:sldMk cId="1334763971" sldId="292"/>
            <ac:spMk id="2" creationId="{6302E6FC-80C8-2F4C-A9F0-9B205434775A}"/>
          </ac:spMkLst>
        </pc:spChg>
        <pc:spChg chg="mod">
          <ac:chgData name="Moraes,Marcia" userId="c9c67e8a-58e2-4733-9a1c-5d44fec4775b" providerId="ADAL" clId="{79142CD5-F7F3-416E-BF29-72CDBE80E809}" dt="2022-09-08T01:39:54.906" v="1464" actId="20577"/>
          <ac:spMkLst>
            <pc:docMk/>
            <pc:sldMk cId="1334763971" sldId="292"/>
            <ac:spMk id="3" creationId="{93E01694-2C32-BA4D-B6F8-4BE99716E841}"/>
          </ac:spMkLst>
        </pc:spChg>
        <pc:picChg chg="del">
          <ac:chgData name="Moraes,Marcia" userId="c9c67e8a-58e2-4733-9a1c-5d44fec4775b" providerId="ADAL" clId="{79142CD5-F7F3-416E-BF29-72CDBE80E809}" dt="2022-09-08T01:39:15.181" v="1463" actId="478"/>
          <ac:picMkLst>
            <pc:docMk/>
            <pc:sldMk cId="1334763971" sldId="292"/>
            <ac:picMk id="5" creationId="{FA353E33-6CA2-CE5C-A676-1DC68B405082}"/>
          </ac:picMkLst>
        </pc:picChg>
        <pc:picChg chg="add">
          <ac:chgData name="Moraes,Marcia" userId="c9c67e8a-58e2-4733-9a1c-5d44fec4775b" providerId="ADAL" clId="{79142CD5-F7F3-416E-BF29-72CDBE80E809}" dt="2022-09-08T01:39:56.730" v="1465" actId="22"/>
          <ac:picMkLst>
            <pc:docMk/>
            <pc:sldMk cId="1334763971" sldId="292"/>
            <ac:picMk id="6" creationId="{2C733E5D-AE82-D8A4-F9CA-7C0ED2505490}"/>
          </ac:picMkLst>
        </pc:picChg>
      </pc:sldChg>
      <pc:sldChg chg="del">
        <pc:chgData name="Moraes,Marcia" userId="c9c67e8a-58e2-4733-9a1c-5d44fec4775b" providerId="ADAL" clId="{79142CD5-F7F3-416E-BF29-72CDBE80E809}" dt="2022-09-08T01:02:20.221" v="285" actId="47"/>
        <pc:sldMkLst>
          <pc:docMk/>
          <pc:sldMk cId="1549212594" sldId="292"/>
        </pc:sldMkLst>
      </pc:sldChg>
      <pc:sldChg chg="del">
        <pc:chgData name="Moraes,Marcia" userId="c9c67e8a-58e2-4733-9a1c-5d44fec4775b" providerId="ADAL" clId="{79142CD5-F7F3-416E-BF29-72CDBE80E809}" dt="2022-09-08T00:59:59.995" v="188" actId="47"/>
        <pc:sldMkLst>
          <pc:docMk/>
          <pc:sldMk cId="850946478" sldId="293"/>
        </pc:sldMkLst>
      </pc:sldChg>
      <pc:sldChg chg="addSp delSp modSp add mod">
        <pc:chgData name="Moraes,Marcia" userId="c9c67e8a-58e2-4733-9a1c-5d44fec4775b" providerId="ADAL" clId="{79142CD5-F7F3-416E-BF29-72CDBE80E809}" dt="2022-09-08T01:41:11.078" v="1491" actId="22"/>
        <pc:sldMkLst>
          <pc:docMk/>
          <pc:sldMk cId="1944512725" sldId="293"/>
        </pc:sldMkLst>
        <pc:spChg chg="mod">
          <ac:chgData name="Moraes,Marcia" userId="c9c67e8a-58e2-4733-9a1c-5d44fec4775b" providerId="ADAL" clId="{79142CD5-F7F3-416E-BF29-72CDBE80E809}" dt="2022-09-08T01:40:50.957" v="1489" actId="20577"/>
          <ac:spMkLst>
            <pc:docMk/>
            <pc:sldMk cId="1944512725" sldId="293"/>
            <ac:spMk id="2" creationId="{6302E6FC-80C8-2F4C-A9F0-9B205434775A}"/>
          </ac:spMkLst>
        </pc:spChg>
        <pc:picChg chg="add">
          <ac:chgData name="Moraes,Marcia" userId="c9c67e8a-58e2-4733-9a1c-5d44fec4775b" providerId="ADAL" clId="{79142CD5-F7F3-416E-BF29-72CDBE80E809}" dt="2022-09-08T01:41:11.078" v="1491" actId="22"/>
          <ac:picMkLst>
            <pc:docMk/>
            <pc:sldMk cId="1944512725" sldId="293"/>
            <ac:picMk id="5" creationId="{86A7D535-0CD2-BFBF-CC52-9863A452D233}"/>
          </ac:picMkLst>
        </pc:picChg>
        <pc:picChg chg="del">
          <ac:chgData name="Moraes,Marcia" userId="c9c67e8a-58e2-4733-9a1c-5d44fec4775b" providerId="ADAL" clId="{79142CD5-F7F3-416E-BF29-72CDBE80E809}" dt="2022-09-08T01:40:52.757" v="1490" actId="478"/>
          <ac:picMkLst>
            <pc:docMk/>
            <pc:sldMk cId="1944512725" sldId="293"/>
            <ac:picMk id="6" creationId="{2C733E5D-AE82-D8A4-F9CA-7C0ED2505490}"/>
          </ac:picMkLst>
        </pc:picChg>
      </pc:sldChg>
      <pc:sldChg chg="addSp delSp modSp add del mod">
        <pc:chgData name="Moraes,Marcia" userId="c9c67e8a-58e2-4733-9a1c-5d44fec4775b" providerId="ADAL" clId="{79142CD5-F7F3-416E-BF29-72CDBE80E809}" dt="2022-09-08T02:04:37.299" v="2013" actId="2696"/>
        <pc:sldMkLst>
          <pc:docMk/>
          <pc:sldMk cId="1174461297" sldId="294"/>
        </pc:sldMkLst>
        <pc:spChg chg="mod">
          <ac:chgData name="Moraes,Marcia" userId="c9c67e8a-58e2-4733-9a1c-5d44fec4775b" providerId="ADAL" clId="{79142CD5-F7F3-416E-BF29-72CDBE80E809}" dt="2022-09-08T01:47:40.925" v="1551" actId="6549"/>
          <ac:spMkLst>
            <pc:docMk/>
            <pc:sldMk cId="1174461297" sldId="294"/>
            <ac:spMk id="3" creationId="{93E01694-2C32-BA4D-B6F8-4BE99716E841}"/>
          </ac:spMkLst>
        </pc:spChg>
        <pc:spChg chg="add del">
          <ac:chgData name="Moraes,Marcia" userId="c9c67e8a-58e2-4733-9a1c-5d44fec4775b" providerId="ADAL" clId="{79142CD5-F7F3-416E-BF29-72CDBE80E809}" dt="2022-09-08T01:44:39.199" v="1495"/>
          <ac:spMkLst>
            <pc:docMk/>
            <pc:sldMk cId="1174461297" sldId="294"/>
            <ac:spMk id="4" creationId="{6692E929-0B0B-03C7-D501-1CE883B94E68}"/>
          </ac:spMkLst>
        </pc:spChg>
        <pc:spChg chg="add del">
          <ac:chgData name="Moraes,Marcia" userId="c9c67e8a-58e2-4733-9a1c-5d44fec4775b" providerId="ADAL" clId="{79142CD5-F7F3-416E-BF29-72CDBE80E809}" dt="2022-09-08T01:45:15.072" v="1501"/>
          <ac:spMkLst>
            <pc:docMk/>
            <pc:sldMk cId="1174461297" sldId="294"/>
            <ac:spMk id="5" creationId="{43F7E8E5-5503-4A05-38AB-E60AB8B83841}"/>
          </ac:spMkLst>
        </pc:spChg>
        <pc:spChg chg="add del">
          <ac:chgData name="Moraes,Marcia" userId="c9c67e8a-58e2-4733-9a1c-5d44fec4775b" providerId="ADAL" clId="{79142CD5-F7F3-416E-BF29-72CDBE80E809}" dt="2022-09-08T01:45:40.649" v="1507"/>
          <ac:spMkLst>
            <pc:docMk/>
            <pc:sldMk cId="1174461297" sldId="294"/>
            <ac:spMk id="7" creationId="{2E5EE8A2-6857-FD52-73EE-0F7AF5D90757}"/>
          </ac:spMkLst>
        </pc:spChg>
        <pc:spChg chg="add mod">
          <ac:chgData name="Moraes,Marcia" userId="c9c67e8a-58e2-4733-9a1c-5d44fec4775b" providerId="ADAL" clId="{79142CD5-F7F3-416E-BF29-72CDBE80E809}" dt="2022-09-08T01:46:01.390" v="1510" actId="21"/>
          <ac:spMkLst>
            <pc:docMk/>
            <pc:sldMk cId="1174461297" sldId="294"/>
            <ac:spMk id="8" creationId="{F36DDCBC-2347-3D64-436E-B58FB3DDD98A}"/>
          </ac:spMkLst>
        </pc:spChg>
        <pc:spChg chg="add mod">
          <ac:chgData name="Moraes,Marcia" userId="c9c67e8a-58e2-4733-9a1c-5d44fec4775b" providerId="ADAL" clId="{79142CD5-F7F3-416E-BF29-72CDBE80E809}" dt="2022-09-08T01:47:06.269" v="1541" actId="21"/>
          <ac:spMkLst>
            <pc:docMk/>
            <pc:sldMk cId="1174461297" sldId="294"/>
            <ac:spMk id="9" creationId="{B5690485-D2F3-D8DF-1356-6230C16979C3}"/>
          </ac:spMkLst>
        </pc:spChg>
      </pc:sldChg>
      <pc:sldChg chg="delSp modSp add mod">
        <pc:chgData name="Moraes,Marcia" userId="c9c67e8a-58e2-4733-9a1c-5d44fec4775b" providerId="ADAL" clId="{79142CD5-F7F3-416E-BF29-72CDBE80E809}" dt="2022-09-08T02:06:08.092" v="2061" actId="478"/>
        <pc:sldMkLst>
          <pc:docMk/>
          <pc:sldMk cId="4012552106" sldId="294"/>
        </pc:sldMkLst>
        <pc:spChg chg="mod">
          <ac:chgData name="Moraes,Marcia" userId="c9c67e8a-58e2-4733-9a1c-5d44fec4775b" providerId="ADAL" clId="{79142CD5-F7F3-416E-BF29-72CDBE80E809}" dt="2022-09-08T02:05:00.845" v="2022" actId="20577"/>
          <ac:spMkLst>
            <pc:docMk/>
            <pc:sldMk cId="4012552106" sldId="294"/>
            <ac:spMk id="2" creationId="{6302E6FC-80C8-2F4C-A9F0-9B205434775A}"/>
          </ac:spMkLst>
        </pc:spChg>
        <pc:spChg chg="del">
          <ac:chgData name="Moraes,Marcia" userId="c9c67e8a-58e2-4733-9a1c-5d44fec4775b" providerId="ADAL" clId="{79142CD5-F7F3-416E-BF29-72CDBE80E809}" dt="2022-09-08T02:06:08.092" v="2061" actId="478"/>
          <ac:spMkLst>
            <pc:docMk/>
            <pc:sldMk cId="4012552106" sldId="294"/>
            <ac:spMk id="8" creationId="{F36DDCBC-2347-3D64-436E-B58FB3DDD98A}"/>
          </ac:spMkLst>
        </pc:spChg>
        <pc:spChg chg="del">
          <ac:chgData name="Moraes,Marcia" userId="c9c67e8a-58e2-4733-9a1c-5d44fec4775b" providerId="ADAL" clId="{79142CD5-F7F3-416E-BF29-72CDBE80E809}" dt="2022-09-08T02:06:07.295" v="2060" actId="478"/>
          <ac:spMkLst>
            <pc:docMk/>
            <pc:sldMk cId="4012552106" sldId="294"/>
            <ac:spMk id="9" creationId="{B5690485-D2F3-D8DF-1356-6230C16979C3}"/>
          </ac:spMkLst>
        </pc:spChg>
      </pc:sldChg>
      <pc:sldChg chg="del">
        <pc:chgData name="Moraes,Marcia" userId="c9c67e8a-58e2-4733-9a1c-5d44fec4775b" providerId="ADAL" clId="{79142CD5-F7F3-416E-BF29-72CDBE80E809}" dt="2022-09-08T01:00:02.474" v="190" actId="47"/>
        <pc:sldMkLst>
          <pc:docMk/>
          <pc:sldMk cId="4141995405" sldId="294"/>
        </pc:sldMkLst>
      </pc:sldChg>
      <pc:sldChg chg="del">
        <pc:chgData name="Moraes,Marcia" userId="c9c67e8a-58e2-4733-9a1c-5d44fec4775b" providerId="ADAL" clId="{79142CD5-F7F3-416E-BF29-72CDBE80E809}" dt="2022-09-08T01:02:17.088" v="282" actId="47"/>
        <pc:sldMkLst>
          <pc:docMk/>
          <pc:sldMk cId="544147356" sldId="295"/>
        </pc:sldMkLst>
      </pc:sldChg>
      <pc:sldChg chg="addSp delSp modSp add mod">
        <pc:chgData name="Moraes,Marcia" userId="c9c67e8a-58e2-4733-9a1c-5d44fec4775b" providerId="ADAL" clId="{79142CD5-F7F3-416E-BF29-72CDBE80E809}" dt="2022-09-08T02:05:56.070" v="2059" actId="20577"/>
        <pc:sldMkLst>
          <pc:docMk/>
          <pc:sldMk cId="1206400674" sldId="295"/>
        </pc:sldMkLst>
        <pc:spChg chg="mod">
          <ac:chgData name="Moraes,Marcia" userId="c9c67e8a-58e2-4733-9a1c-5d44fec4775b" providerId="ADAL" clId="{79142CD5-F7F3-416E-BF29-72CDBE80E809}" dt="2022-09-08T02:05:56.070" v="2059" actId="20577"/>
          <ac:spMkLst>
            <pc:docMk/>
            <pc:sldMk cId="1206400674" sldId="295"/>
            <ac:spMk id="2" creationId="{6302E6FC-80C8-2F4C-A9F0-9B205434775A}"/>
          </ac:spMkLst>
        </pc:spChg>
        <pc:spChg chg="add mod">
          <ac:chgData name="Moraes,Marcia" userId="c9c67e8a-58e2-4733-9a1c-5d44fec4775b" providerId="ADAL" clId="{79142CD5-F7F3-416E-BF29-72CDBE80E809}" dt="2022-09-08T01:54:05.957" v="1728" actId="948"/>
          <ac:spMkLst>
            <pc:docMk/>
            <pc:sldMk cId="1206400674" sldId="295"/>
            <ac:spMk id="4" creationId="{A799E416-5F7A-FBE3-8063-835F9E155A41}"/>
          </ac:spMkLst>
        </pc:spChg>
        <pc:spChg chg="add del">
          <ac:chgData name="Moraes,Marcia" userId="c9c67e8a-58e2-4733-9a1c-5d44fec4775b" providerId="ADAL" clId="{79142CD5-F7F3-416E-BF29-72CDBE80E809}" dt="2022-09-08T01:53:02.807" v="1675" actId="22"/>
          <ac:spMkLst>
            <pc:docMk/>
            <pc:sldMk cId="1206400674" sldId="295"/>
            <ac:spMk id="7" creationId="{79BA80D7-54B1-3112-F466-E747F17215B4}"/>
          </ac:spMkLst>
        </pc:spChg>
        <pc:picChg chg="del">
          <ac:chgData name="Moraes,Marcia" userId="c9c67e8a-58e2-4733-9a1c-5d44fec4775b" providerId="ADAL" clId="{79142CD5-F7F3-416E-BF29-72CDBE80E809}" dt="2022-09-08T01:48:52.181" v="1571" actId="478"/>
          <ac:picMkLst>
            <pc:docMk/>
            <pc:sldMk cId="1206400674" sldId="295"/>
            <ac:picMk id="6" creationId="{2C733E5D-AE82-D8A4-F9CA-7C0ED2505490}"/>
          </ac:picMkLst>
        </pc:picChg>
      </pc:sldChg>
      <pc:sldChg chg="del">
        <pc:chgData name="Moraes,Marcia" userId="c9c67e8a-58e2-4733-9a1c-5d44fec4775b" providerId="ADAL" clId="{79142CD5-F7F3-416E-BF29-72CDBE80E809}" dt="2022-09-08T01:02:21.268" v="286" actId="47"/>
        <pc:sldMkLst>
          <pc:docMk/>
          <pc:sldMk cId="1860969480" sldId="296"/>
        </pc:sldMkLst>
      </pc:sldChg>
      <pc:sldChg chg="addSp delSp modSp add mod">
        <pc:chgData name="Moraes,Marcia" userId="c9c67e8a-58e2-4733-9a1c-5d44fec4775b" providerId="ADAL" clId="{79142CD5-F7F3-416E-BF29-72CDBE80E809}" dt="2022-09-08T02:06:10.509" v="2062" actId="478"/>
        <pc:sldMkLst>
          <pc:docMk/>
          <pc:sldMk cId="3427338855" sldId="296"/>
        </pc:sldMkLst>
        <pc:spChg chg="mod">
          <ac:chgData name="Moraes,Marcia" userId="c9c67e8a-58e2-4733-9a1c-5d44fec4775b" providerId="ADAL" clId="{79142CD5-F7F3-416E-BF29-72CDBE80E809}" dt="2022-09-08T02:05:07.823" v="2029" actId="20577"/>
          <ac:spMkLst>
            <pc:docMk/>
            <pc:sldMk cId="3427338855" sldId="296"/>
            <ac:spMk id="2" creationId="{6302E6FC-80C8-2F4C-A9F0-9B205434775A}"/>
          </ac:spMkLst>
        </pc:spChg>
        <pc:spChg chg="add mod">
          <ac:chgData name="Moraes,Marcia" userId="c9c67e8a-58e2-4733-9a1c-5d44fec4775b" providerId="ADAL" clId="{79142CD5-F7F3-416E-BF29-72CDBE80E809}" dt="2022-09-08T02:03:04.926" v="2012" actId="20577"/>
          <ac:spMkLst>
            <pc:docMk/>
            <pc:sldMk cId="3427338855" sldId="296"/>
            <ac:spMk id="4" creationId="{740E5877-AD0F-E10B-B4F1-28767446809A}"/>
          </ac:spMkLst>
        </pc:spChg>
        <pc:spChg chg="add del mod">
          <ac:chgData name="Moraes,Marcia" userId="c9c67e8a-58e2-4733-9a1c-5d44fec4775b" providerId="ADAL" clId="{79142CD5-F7F3-416E-BF29-72CDBE80E809}" dt="2022-09-08T02:06:10.509" v="2062" actId="478"/>
          <ac:spMkLst>
            <pc:docMk/>
            <pc:sldMk cId="3427338855" sldId="296"/>
            <ac:spMk id="6" creationId="{EC328D7E-77E8-A071-27CF-0C2F4F30CACD}"/>
          </ac:spMkLst>
        </pc:spChg>
        <pc:picChg chg="del">
          <ac:chgData name="Moraes,Marcia" userId="c9c67e8a-58e2-4733-9a1c-5d44fec4775b" providerId="ADAL" clId="{79142CD5-F7F3-416E-BF29-72CDBE80E809}" dt="2022-09-08T01:58:04.182" v="1738" actId="478"/>
          <ac:picMkLst>
            <pc:docMk/>
            <pc:sldMk cId="3427338855" sldId="296"/>
            <ac:picMk id="5" creationId="{86A7D535-0CD2-BFBF-CC52-9863A452D233}"/>
          </ac:picMkLst>
        </pc:picChg>
      </pc:sldChg>
      <pc:sldChg chg="del">
        <pc:chgData name="Moraes,Marcia" userId="c9c67e8a-58e2-4733-9a1c-5d44fec4775b" providerId="ADAL" clId="{79142CD5-F7F3-416E-BF29-72CDBE80E809}" dt="2022-09-08T01:02:22.006" v="287" actId="47"/>
        <pc:sldMkLst>
          <pc:docMk/>
          <pc:sldMk cId="2196037305" sldId="297"/>
        </pc:sldMkLst>
      </pc:sldChg>
      <pc:sldChg chg="del">
        <pc:chgData name="Moraes,Marcia" userId="c9c67e8a-58e2-4733-9a1c-5d44fec4775b" providerId="ADAL" clId="{79142CD5-F7F3-416E-BF29-72CDBE80E809}" dt="2022-09-08T01:02:22.859" v="288" actId="47"/>
        <pc:sldMkLst>
          <pc:docMk/>
          <pc:sldMk cId="1392825432" sldId="298"/>
        </pc:sldMkLst>
      </pc:sldChg>
      <pc:sldChg chg="del">
        <pc:chgData name="Moraes,Marcia" userId="c9c67e8a-58e2-4733-9a1c-5d44fec4775b" providerId="ADAL" clId="{79142CD5-F7F3-416E-BF29-72CDBE80E809}" dt="2022-09-08T01:02:23.704" v="289" actId="47"/>
        <pc:sldMkLst>
          <pc:docMk/>
          <pc:sldMk cId="1195316893" sldId="2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ddd29dac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ddd29dac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3"/>
        <p:cNvGrpSpPr/>
        <p:nvPr/>
      </p:nvGrpSpPr>
      <p:grpSpPr>
        <a:xfrm>
          <a:off x="0" y="0"/>
          <a:ext cx="0" cy="0"/>
          <a:chOff x="0" y="0"/>
          <a:chExt cx="0" cy="0"/>
        </a:xfrm>
      </p:grpSpPr>
      <p:grpSp>
        <p:nvGrpSpPr>
          <p:cNvPr id="54" name="Google Shape;54;p14"/>
          <p:cNvGrpSpPr/>
          <p:nvPr/>
        </p:nvGrpSpPr>
        <p:grpSpPr>
          <a:xfrm>
            <a:off x="0" y="4879108"/>
            <a:ext cx="9165280" cy="264755"/>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b="0" i="0" u="none" strike="noStrike" cap="none">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b="0" i="0" u="none" strike="noStrike" cap="none">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415638" y="497243"/>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60" name="Google Shape;60;p14"/>
          <p:cNvSpPr txBox="1">
            <a:spLocks noGrp="1"/>
          </p:cNvSpPr>
          <p:nvPr>
            <p:ph type="body" idx="1"/>
          </p:nvPr>
        </p:nvSpPr>
        <p:spPr>
          <a:xfrm>
            <a:off x="415638" y="1271068"/>
            <a:ext cx="8312700" cy="13338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rgbClr val="000000"/>
              </a:buClr>
              <a:buSzPts val="1200"/>
              <a:buFont typeface="Arial"/>
              <a:buChar char="•"/>
              <a:defRPr sz="1200" b="0" i="0" u="none" strike="noStrike" cap="none">
                <a:solidFill>
                  <a:srgbClr val="000000"/>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4pPr>
            <a:lvl5pPr marL="2286000" marR="0" lvl="4" indent="-298450" algn="l" rtl="0">
              <a:spcBef>
                <a:spcPts val="400"/>
              </a:spcBef>
              <a:spcAft>
                <a:spcPts val="0"/>
              </a:spcAft>
              <a:buClr>
                <a:srgbClr val="000000"/>
              </a:buClr>
              <a:buSzPts val="1100"/>
              <a:buFont typeface="Arial"/>
              <a:buChar char="»"/>
              <a:defRPr sz="1100" b="0" i="0" u="none" strike="noStrike" cap="none">
                <a:solidFill>
                  <a:srgbClr val="000000"/>
                </a:solidFill>
                <a:latin typeface="Source Sans Pro"/>
                <a:ea typeface="Source Sans Pro"/>
                <a:cs typeface="Source Sans Pro"/>
                <a:sym typeface="Source Sans Pro"/>
              </a:defRPr>
            </a:lvl5pPr>
            <a:lvl6pPr marL="2743200" marR="0" lvl="5"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and Green Bar">
  <p:cSld name="Photo and Green Bar">
    <p:spTree>
      <p:nvGrpSpPr>
        <p:cNvPr id="1" name="Shape 112"/>
        <p:cNvGrpSpPr/>
        <p:nvPr/>
      </p:nvGrpSpPr>
      <p:grpSpPr>
        <a:xfrm>
          <a:off x="0" y="0"/>
          <a:ext cx="0" cy="0"/>
          <a:chOff x="0" y="0"/>
          <a:chExt cx="0" cy="0"/>
        </a:xfrm>
      </p:grpSpPr>
      <p:sp>
        <p:nvSpPr>
          <p:cNvPr id="113" name="Google Shape;113;p23"/>
          <p:cNvSpPr>
            <a:spLocks noGrp="1"/>
          </p:cNvSpPr>
          <p:nvPr>
            <p:ph type="pic" idx="2"/>
          </p:nvPr>
        </p:nvSpPr>
        <p:spPr>
          <a:xfrm>
            <a:off x="0" y="0"/>
            <a:ext cx="60513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4" name="Google Shape;114;p23"/>
          <p:cNvSpPr/>
          <p:nvPr/>
        </p:nvSpPr>
        <p:spPr>
          <a:xfrm>
            <a:off x="6051176" y="0"/>
            <a:ext cx="3092700" cy="51435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sp>
        <p:nvSpPr>
          <p:cNvPr id="115" name="Google Shape;115;p23"/>
          <p:cNvSpPr txBox="1">
            <a:spLocks noGrp="1"/>
          </p:cNvSpPr>
          <p:nvPr>
            <p:ph type="title"/>
          </p:nvPr>
        </p:nvSpPr>
        <p:spPr>
          <a:xfrm>
            <a:off x="6326841" y="1880795"/>
            <a:ext cx="2541600" cy="353100"/>
          </a:xfrm>
          <a:prstGeom prst="rect">
            <a:avLst/>
          </a:prstGeom>
          <a:noFill/>
          <a:ln>
            <a:noFill/>
          </a:ln>
        </p:spPr>
        <p:txBody>
          <a:bodyPr spcFirstLastPara="1" wrap="square" lIns="67400" tIns="33700" rIns="67400" bIns="33700" anchor="b" anchorCtr="0">
            <a:noAutofit/>
          </a:bodyPr>
          <a:lstStyle>
            <a:lvl1pPr marR="0" lvl="0" algn="ctr" rtl="0">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16" name="Google Shape;116;p23"/>
          <p:cNvSpPr txBox="1">
            <a:spLocks noGrp="1"/>
          </p:cNvSpPr>
          <p:nvPr>
            <p:ph type="body" idx="1"/>
          </p:nvPr>
        </p:nvSpPr>
        <p:spPr>
          <a:xfrm>
            <a:off x="6326841" y="2571750"/>
            <a:ext cx="2541600" cy="331200"/>
          </a:xfrm>
          <a:prstGeom prst="rect">
            <a:avLst/>
          </a:prstGeom>
          <a:noFill/>
          <a:ln>
            <a:noFill/>
          </a:ln>
        </p:spPr>
        <p:txBody>
          <a:bodyPr spcFirstLastPara="1" wrap="square" lIns="60500" tIns="60500" rIns="60500" bIns="60500" anchor="t" anchorCtr="0">
            <a:noAutofit/>
          </a:bodyPr>
          <a:lstStyle>
            <a:lvl1pPr marL="457200" marR="0" lvl="0" indent="-228600" algn="ctr" rtl="0">
              <a:lnSpc>
                <a:spcPct val="114000"/>
              </a:lnSpc>
              <a:spcBef>
                <a:spcPts val="400"/>
              </a:spcBef>
              <a:spcAft>
                <a:spcPts val="0"/>
              </a:spcAft>
              <a:buClr>
                <a:schemeClr val="lt1"/>
              </a:buClr>
              <a:buSzPts val="1200"/>
              <a:buFont typeface="Arial"/>
              <a:buNone/>
              <a:defRPr sz="12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17" name="Google Shape;117;p23"/>
          <p:cNvPicPr preferRelativeResize="0"/>
          <p:nvPr/>
        </p:nvPicPr>
        <p:blipFill rotWithShape="1">
          <a:blip r:embed="rId2">
            <a:alphaModFix/>
          </a:blip>
          <a:srcRect/>
          <a:stretch/>
        </p:blipFill>
        <p:spPr>
          <a:xfrm>
            <a:off x="8558216" y="4598058"/>
            <a:ext cx="323565" cy="323565"/>
          </a:xfrm>
          <a:prstGeom prst="rect">
            <a:avLst/>
          </a:prstGeom>
          <a:noFill/>
          <a:ln>
            <a:noFill/>
          </a:ln>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and Photo Right">
  <p:cSld name="Content and Photo Right">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411449" y="650159"/>
            <a:ext cx="3217800" cy="1099800"/>
          </a:xfrm>
          <a:prstGeom prst="rect">
            <a:avLst/>
          </a:prstGeom>
          <a:noFill/>
          <a:ln>
            <a:noFill/>
          </a:ln>
        </p:spPr>
        <p:txBody>
          <a:bodyPr spcFirstLastPara="1" wrap="square" lIns="60500" tIns="60500" rIns="60500" bIns="60500" anchor="t" anchorCtr="0">
            <a:noAutofit/>
          </a:bodyPr>
          <a:lstStyle>
            <a:lvl1pPr marR="0" lvl="0" algn="l" rtl="0">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20" name="Google Shape;120;p24"/>
          <p:cNvSpPr txBox="1">
            <a:spLocks noGrp="1"/>
          </p:cNvSpPr>
          <p:nvPr>
            <p:ph type="body" idx="1"/>
          </p:nvPr>
        </p:nvSpPr>
        <p:spPr>
          <a:xfrm>
            <a:off x="411449" y="2019879"/>
            <a:ext cx="3217800" cy="13077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chemeClr val="dk1"/>
              </a:buClr>
              <a:buSzPts val="1100"/>
              <a:buFont typeface="Arial"/>
              <a:buChar char="»"/>
              <a:defRPr sz="1100" b="0" i="0" u="none" strike="noStrike" cap="none">
                <a:solidFill>
                  <a:schemeClr val="dk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1" name="Google Shape;121;p24"/>
          <p:cNvSpPr>
            <a:spLocks noGrp="1"/>
          </p:cNvSpPr>
          <p:nvPr>
            <p:ph type="pic" idx="2"/>
          </p:nvPr>
        </p:nvSpPr>
        <p:spPr>
          <a:xfrm>
            <a:off x="4040664" y="0"/>
            <a:ext cx="51033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hoto and Header">
  <p:cSld name="Photo and Header">
    <p:spTree>
      <p:nvGrpSpPr>
        <p:cNvPr id="1" name="Shape 126"/>
        <p:cNvGrpSpPr/>
        <p:nvPr/>
      </p:nvGrpSpPr>
      <p:grpSpPr>
        <a:xfrm>
          <a:off x="0" y="0"/>
          <a:ext cx="0" cy="0"/>
          <a:chOff x="0" y="0"/>
          <a:chExt cx="0" cy="0"/>
        </a:xfrm>
      </p:grpSpPr>
      <p:sp>
        <p:nvSpPr>
          <p:cNvPr id="127" name="Google Shape;127;p26"/>
          <p:cNvSpPr>
            <a:spLocks noGrp="1"/>
          </p:cNvSpPr>
          <p:nvPr>
            <p:ph type="pic" idx="2"/>
          </p:nvPr>
        </p:nvSpPr>
        <p:spPr>
          <a:xfrm>
            <a:off x="0" y="0"/>
            <a:ext cx="9144000" cy="42357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8" name="Google Shape;128;p26"/>
          <p:cNvSpPr txBox="1">
            <a:spLocks noGrp="1"/>
          </p:cNvSpPr>
          <p:nvPr>
            <p:ph type="title"/>
          </p:nvPr>
        </p:nvSpPr>
        <p:spPr>
          <a:xfrm>
            <a:off x="264986" y="4403848"/>
            <a:ext cx="8613900" cy="515700"/>
          </a:xfrm>
          <a:prstGeom prst="rect">
            <a:avLst/>
          </a:prstGeom>
          <a:noFill/>
          <a:ln>
            <a:noFill/>
          </a:ln>
        </p:spPr>
        <p:txBody>
          <a:bodyPr spcFirstLastPara="1" wrap="square" lIns="67400" tIns="33700" rIns="67400" bIns="33700" anchor="t" anchorCtr="0">
            <a:noAutofit/>
          </a:bodyPr>
          <a:lstStyle>
            <a:lvl1pPr marR="0" lvl="0" algn="l" rtl="0">
              <a:spcBef>
                <a:spcPts val="0"/>
              </a:spcBef>
              <a:spcAft>
                <a:spcPts val="0"/>
              </a:spcAft>
              <a:buClr>
                <a:schemeClr val="dk2"/>
              </a:buClr>
              <a:buSzPts val="2900"/>
              <a:buFont typeface="Arial"/>
              <a:buNone/>
              <a:defRPr sz="29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ull Photo">
  <p:cSld name="Full Photo">
    <p:spTree>
      <p:nvGrpSpPr>
        <p:cNvPr id="1" name="Shape 129"/>
        <p:cNvGrpSpPr/>
        <p:nvPr/>
      </p:nvGrpSpPr>
      <p:grpSpPr>
        <a:xfrm>
          <a:off x="0" y="0"/>
          <a:ext cx="0" cy="0"/>
          <a:chOff x="0" y="0"/>
          <a:chExt cx="0" cy="0"/>
        </a:xfrm>
      </p:grpSpPr>
      <p:sp>
        <p:nvSpPr>
          <p:cNvPr id="130" name="Google Shape;130;p27"/>
          <p:cNvSpPr>
            <a:spLocks noGrp="1"/>
          </p:cNvSpPr>
          <p:nvPr>
            <p:ph type="pic" idx="2"/>
          </p:nvPr>
        </p:nvSpPr>
        <p:spPr>
          <a:xfrm>
            <a:off x="0" y="0"/>
            <a:ext cx="91440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rt and Content">
  <p:cSld name="Chart and Content">
    <p:spTree>
      <p:nvGrpSpPr>
        <p:cNvPr id="1" name="Shape 131"/>
        <p:cNvGrpSpPr/>
        <p:nvPr/>
      </p:nvGrpSpPr>
      <p:grpSpPr>
        <a:xfrm>
          <a:off x="0" y="0"/>
          <a:ext cx="0" cy="0"/>
          <a:chOff x="0" y="0"/>
          <a:chExt cx="0" cy="0"/>
        </a:xfrm>
      </p:grpSpPr>
      <p:sp>
        <p:nvSpPr>
          <p:cNvPr id="132" name="Google Shape;132;p28"/>
          <p:cNvSpPr txBox="1">
            <a:spLocks noGrp="1"/>
          </p:cNvSpPr>
          <p:nvPr>
            <p:ph type="title"/>
          </p:nvPr>
        </p:nvSpPr>
        <p:spPr>
          <a:xfrm>
            <a:off x="6055167" y="1533699"/>
            <a:ext cx="2673300" cy="851400"/>
          </a:xfrm>
          <a:prstGeom prst="rect">
            <a:avLst/>
          </a:prstGeom>
          <a:noFill/>
          <a:ln>
            <a:noFill/>
          </a:ln>
        </p:spPr>
        <p:txBody>
          <a:bodyPr spcFirstLastPara="1" wrap="square" lIns="67400" tIns="33700" rIns="67400" bIns="33700" anchor="t" anchorCtr="0">
            <a:noAutofit/>
          </a:bodyPr>
          <a:lstStyle>
            <a:lvl1pPr marR="0" lvl="0" algn="l" rtl="0">
              <a:spcBef>
                <a:spcPts val="0"/>
              </a:spcBef>
              <a:spcAft>
                <a:spcPts val="0"/>
              </a:spcAft>
              <a:buClr>
                <a:schemeClr val="dk2"/>
              </a:buClr>
              <a:buSzPts val="2500"/>
              <a:buFont typeface="Arial"/>
              <a:buNone/>
              <a:defRPr sz="25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33" name="Google Shape;133;p28"/>
          <p:cNvSpPr txBox="1">
            <a:spLocks noGrp="1"/>
          </p:cNvSpPr>
          <p:nvPr>
            <p:ph type="body" idx="1"/>
          </p:nvPr>
        </p:nvSpPr>
        <p:spPr>
          <a:xfrm>
            <a:off x="6055167" y="2468061"/>
            <a:ext cx="2673300" cy="642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14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4" name="Google Shape;134;p28"/>
          <p:cNvSpPr>
            <a:spLocks noGrp="1"/>
          </p:cNvSpPr>
          <p:nvPr>
            <p:ph type="chart" idx="2"/>
          </p:nvPr>
        </p:nvSpPr>
        <p:spPr>
          <a:xfrm>
            <a:off x="839933" y="954952"/>
            <a:ext cx="4541700" cy="33063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grpSp>
        <p:nvGrpSpPr>
          <p:cNvPr id="135" name="Google Shape;135;p28"/>
          <p:cNvGrpSpPr/>
          <p:nvPr/>
        </p:nvGrpSpPr>
        <p:grpSpPr>
          <a:xfrm>
            <a:off x="0" y="4879021"/>
            <a:ext cx="9144554" cy="264755"/>
            <a:chOff x="0" y="7372350"/>
            <a:chExt cx="13817700" cy="400053"/>
          </a:xfrm>
        </p:grpSpPr>
        <p:sp>
          <p:nvSpPr>
            <p:cNvPr id="136" name="Google Shape;136;p28"/>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37" name="Google Shape;137;p28"/>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38" name="Google Shape;138;p28"/>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39" name="Google Shape;139;p28"/>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White">
  <p:cSld name="Blank White">
    <p:spTree>
      <p:nvGrpSpPr>
        <p:cNvPr id="1" name="Shape 140"/>
        <p:cNvGrpSpPr/>
        <p:nvPr/>
      </p:nvGrpSpPr>
      <p:grpSpPr>
        <a:xfrm>
          <a:off x="0" y="0"/>
          <a:ext cx="0" cy="0"/>
          <a:chOff x="0" y="0"/>
          <a:chExt cx="0" cy="0"/>
        </a:xfrm>
      </p:grpSpPr>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Green Ram">
  <p:cSld name="Closing Green Ram">
    <p:bg>
      <p:bgPr>
        <a:solidFill>
          <a:schemeClr val="dk2"/>
        </a:solidFill>
        <a:effectLst/>
      </p:bgPr>
    </p:bg>
    <p:spTree>
      <p:nvGrpSpPr>
        <p:cNvPr id="1" name="Shape 141"/>
        <p:cNvGrpSpPr/>
        <p:nvPr/>
      </p:nvGrpSpPr>
      <p:grpSpPr>
        <a:xfrm>
          <a:off x="0" y="0"/>
          <a:ext cx="0" cy="0"/>
          <a:chOff x="0" y="0"/>
          <a:chExt cx="0" cy="0"/>
        </a:xfrm>
      </p:grpSpPr>
      <p:sp>
        <p:nvSpPr>
          <p:cNvPr id="142" name="Google Shape;142;p30"/>
          <p:cNvSpPr txBox="1"/>
          <p:nvPr/>
        </p:nvSpPr>
        <p:spPr>
          <a:xfrm>
            <a:off x="482653" y="2778901"/>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lt1"/>
              </a:buClr>
              <a:buSzPts val="4000"/>
              <a:buFont typeface="Arial"/>
              <a:buNone/>
            </a:pPr>
            <a:r>
              <a:rPr lang="en" sz="4000" b="0" i="0">
                <a:solidFill>
                  <a:schemeClr val="lt1"/>
                </a:solidFill>
                <a:latin typeface="Arial"/>
                <a:ea typeface="Arial"/>
                <a:cs typeface="Arial"/>
                <a:sym typeface="Arial"/>
              </a:rPr>
              <a:t>Thank you</a:t>
            </a:r>
            <a:endParaRPr sz="4000" b="0" i="0">
              <a:solidFill>
                <a:schemeClr val="lt1"/>
              </a:solidFill>
              <a:latin typeface="Arial"/>
              <a:ea typeface="Arial"/>
              <a:cs typeface="Arial"/>
              <a:sym typeface="Arial"/>
            </a:endParaRPr>
          </a:p>
        </p:txBody>
      </p:sp>
      <p:cxnSp>
        <p:nvCxnSpPr>
          <p:cNvPr id="143" name="Google Shape;143;p30"/>
          <p:cNvCxnSpPr/>
          <p:nvPr/>
        </p:nvCxnSpPr>
        <p:spPr>
          <a:xfrm>
            <a:off x="583506" y="3928750"/>
            <a:ext cx="603000" cy="0"/>
          </a:xfrm>
          <a:prstGeom prst="straightConnector1">
            <a:avLst/>
          </a:prstGeom>
          <a:noFill/>
          <a:ln w="28575" cap="flat" cmpd="sng">
            <a:solidFill>
              <a:schemeClr val="lt2"/>
            </a:solidFill>
            <a:prstDash val="solid"/>
            <a:round/>
            <a:headEnd type="none" w="sm" len="sm"/>
            <a:tailEnd type="none" w="sm" len="sm"/>
          </a:ln>
        </p:spPr>
      </p:cxnSp>
      <p:pic>
        <p:nvPicPr>
          <p:cNvPr id="144" name="Google Shape;144;p30"/>
          <p:cNvPicPr preferRelativeResize="0"/>
          <p:nvPr/>
        </p:nvPicPr>
        <p:blipFill rotWithShape="1">
          <a:blip r:embed="rId2">
            <a:alphaModFix/>
          </a:blip>
          <a:srcRect/>
          <a:stretch/>
        </p:blipFill>
        <p:spPr>
          <a:xfrm>
            <a:off x="500452" y="4182975"/>
            <a:ext cx="2329700" cy="521089"/>
          </a:xfrm>
          <a:prstGeom prst="rect">
            <a:avLst/>
          </a:prstGeom>
          <a:noFill/>
          <a:ln>
            <a:noFill/>
          </a:ln>
        </p:spPr>
      </p:pic>
      <p:pic>
        <p:nvPicPr>
          <p:cNvPr id="145" name="Google Shape;145;p30"/>
          <p:cNvPicPr preferRelativeResize="0"/>
          <p:nvPr/>
        </p:nvPicPr>
        <p:blipFill rotWithShape="1">
          <a:blip r:embed="rId3">
            <a:alphaModFix amt="8000"/>
          </a:blip>
          <a:srcRect t="14707" r="30637" b="6934"/>
          <a:stretch/>
        </p:blipFill>
        <p:spPr>
          <a:xfrm>
            <a:off x="4591002" y="-1"/>
            <a:ext cx="4552996" cy="5143502"/>
          </a:xfrm>
          <a:prstGeom prst="rect">
            <a:avLst/>
          </a:prstGeom>
          <a:noFill/>
          <a:ln>
            <a:noFill/>
          </a:ln>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Green Dots">
  <p:cSld name="Closing Green Dots">
    <p:bg>
      <p:bgPr>
        <a:solidFill>
          <a:schemeClr val="dk2"/>
        </a:solidFill>
        <a:effectLst/>
      </p:bgPr>
    </p:bg>
    <p:spTree>
      <p:nvGrpSpPr>
        <p:cNvPr id="1" name="Shape 146"/>
        <p:cNvGrpSpPr/>
        <p:nvPr/>
      </p:nvGrpSpPr>
      <p:grpSpPr>
        <a:xfrm>
          <a:off x="0" y="0"/>
          <a:ext cx="0" cy="0"/>
          <a:chOff x="0" y="0"/>
          <a:chExt cx="0" cy="0"/>
        </a:xfrm>
      </p:grpSpPr>
      <p:sp>
        <p:nvSpPr>
          <p:cNvPr id="147" name="Google Shape;147;p31"/>
          <p:cNvSpPr txBox="1"/>
          <p:nvPr/>
        </p:nvSpPr>
        <p:spPr>
          <a:xfrm>
            <a:off x="482653" y="2778901"/>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lt1"/>
              </a:buClr>
              <a:buSzPts val="4000"/>
              <a:buFont typeface="Arial"/>
              <a:buNone/>
            </a:pPr>
            <a:r>
              <a:rPr lang="en" sz="4000" b="0" i="0">
                <a:solidFill>
                  <a:schemeClr val="lt1"/>
                </a:solidFill>
                <a:latin typeface="Arial"/>
                <a:ea typeface="Arial"/>
                <a:cs typeface="Arial"/>
                <a:sym typeface="Arial"/>
              </a:rPr>
              <a:t>Thank you</a:t>
            </a:r>
            <a:endParaRPr sz="4000" b="0" i="0">
              <a:solidFill>
                <a:schemeClr val="lt1"/>
              </a:solidFill>
              <a:latin typeface="Arial"/>
              <a:ea typeface="Arial"/>
              <a:cs typeface="Arial"/>
              <a:sym typeface="Arial"/>
            </a:endParaRPr>
          </a:p>
        </p:txBody>
      </p:sp>
      <p:pic>
        <p:nvPicPr>
          <p:cNvPr id="148" name="Google Shape;148;p31"/>
          <p:cNvPicPr preferRelativeResize="0"/>
          <p:nvPr/>
        </p:nvPicPr>
        <p:blipFill rotWithShape="1">
          <a:blip r:embed="rId2">
            <a:alphaModFix/>
          </a:blip>
          <a:srcRect t="6244" r="31394"/>
          <a:stretch/>
        </p:blipFill>
        <p:spPr>
          <a:xfrm>
            <a:off x="5563251" y="0"/>
            <a:ext cx="3580748" cy="5007048"/>
          </a:xfrm>
          <a:prstGeom prst="rect">
            <a:avLst/>
          </a:prstGeom>
          <a:noFill/>
          <a:ln>
            <a:noFill/>
          </a:ln>
        </p:spPr>
      </p:pic>
      <p:cxnSp>
        <p:nvCxnSpPr>
          <p:cNvPr id="149" name="Google Shape;149;p31"/>
          <p:cNvCxnSpPr/>
          <p:nvPr/>
        </p:nvCxnSpPr>
        <p:spPr>
          <a:xfrm>
            <a:off x="583506" y="3928750"/>
            <a:ext cx="603000" cy="0"/>
          </a:xfrm>
          <a:prstGeom prst="straightConnector1">
            <a:avLst/>
          </a:prstGeom>
          <a:noFill/>
          <a:ln w="28575" cap="flat" cmpd="sng">
            <a:solidFill>
              <a:schemeClr val="lt2"/>
            </a:solidFill>
            <a:prstDash val="solid"/>
            <a:round/>
            <a:headEnd type="none" w="sm" len="sm"/>
            <a:tailEnd type="none" w="sm" len="sm"/>
          </a:ln>
        </p:spPr>
      </p:cxnSp>
      <p:pic>
        <p:nvPicPr>
          <p:cNvPr id="150" name="Google Shape;150;p31"/>
          <p:cNvPicPr preferRelativeResize="0"/>
          <p:nvPr/>
        </p:nvPicPr>
        <p:blipFill rotWithShape="1">
          <a:blip r:embed="rId3">
            <a:alphaModFix/>
          </a:blip>
          <a:srcRect/>
          <a:stretch/>
        </p:blipFill>
        <p:spPr>
          <a:xfrm>
            <a:off x="500452" y="4182975"/>
            <a:ext cx="2329700" cy="521089"/>
          </a:xfrm>
          <a:prstGeom prst="rect">
            <a:avLst/>
          </a:prstGeom>
          <a:noFill/>
          <a:ln>
            <a:noFill/>
          </a:ln>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White">
  <p:cSld name="Closing White">
    <p:spTree>
      <p:nvGrpSpPr>
        <p:cNvPr id="1" name="Shape 151"/>
        <p:cNvGrpSpPr/>
        <p:nvPr/>
      </p:nvGrpSpPr>
      <p:grpSpPr>
        <a:xfrm>
          <a:off x="0" y="0"/>
          <a:ext cx="0" cy="0"/>
          <a:chOff x="0" y="0"/>
          <a:chExt cx="0" cy="0"/>
        </a:xfrm>
      </p:grpSpPr>
      <p:sp>
        <p:nvSpPr>
          <p:cNvPr id="152" name="Google Shape;152;p32"/>
          <p:cNvSpPr txBox="1"/>
          <p:nvPr/>
        </p:nvSpPr>
        <p:spPr>
          <a:xfrm>
            <a:off x="482653" y="2778619"/>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dk2"/>
              </a:buClr>
              <a:buSzPts val="4000"/>
              <a:buFont typeface="Arial"/>
              <a:buNone/>
            </a:pPr>
            <a:r>
              <a:rPr lang="en" sz="4000" b="0" i="0">
                <a:solidFill>
                  <a:schemeClr val="dk2"/>
                </a:solidFill>
                <a:latin typeface="Arial"/>
                <a:ea typeface="Arial"/>
                <a:cs typeface="Arial"/>
                <a:sym typeface="Arial"/>
              </a:rPr>
              <a:t>Thank you</a:t>
            </a:r>
            <a:endParaRPr sz="4000" b="0" i="0">
              <a:solidFill>
                <a:schemeClr val="dk2"/>
              </a:solidFill>
              <a:latin typeface="Arial"/>
              <a:ea typeface="Arial"/>
              <a:cs typeface="Arial"/>
              <a:sym typeface="Arial"/>
            </a:endParaRPr>
          </a:p>
        </p:txBody>
      </p:sp>
      <p:cxnSp>
        <p:nvCxnSpPr>
          <p:cNvPr id="153" name="Google Shape;153;p32"/>
          <p:cNvCxnSpPr/>
          <p:nvPr/>
        </p:nvCxnSpPr>
        <p:spPr>
          <a:xfrm>
            <a:off x="583506" y="3928468"/>
            <a:ext cx="603000" cy="0"/>
          </a:xfrm>
          <a:prstGeom prst="straightConnector1">
            <a:avLst/>
          </a:prstGeom>
          <a:noFill/>
          <a:ln w="28575" cap="flat" cmpd="sng">
            <a:solidFill>
              <a:schemeClr val="lt2"/>
            </a:solidFill>
            <a:prstDash val="solid"/>
            <a:round/>
            <a:headEnd type="none" w="sm" len="sm"/>
            <a:tailEnd type="none" w="sm" len="sm"/>
          </a:ln>
        </p:spPr>
      </p:cxnSp>
      <p:pic>
        <p:nvPicPr>
          <p:cNvPr id="154" name="Google Shape;154;p32"/>
          <p:cNvPicPr preferRelativeResize="0"/>
          <p:nvPr/>
        </p:nvPicPr>
        <p:blipFill rotWithShape="1">
          <a:blip r:embed="rId2">
            <a:alphaModFix/>
          </a:blip>
          <a:srcRect/>
          <a:stretch/>
        </p:blipFill>
        <p:spPr>
          <a:xfrm>
            <a:off x="500452" y="4182976"/>
            <a:ext cx="2329700" cy="521089"/>
          </a:xfrm>
          <a:prstGeom prst="rect">
            <a:avLst/>
          </a:prstGeom>
          <a:noFill/>
          <a:ln>
            <a:noFill/>
          </a:ln>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Green">
  <p:cSld name="Section Green">
    <p:bg>
      <p:bgPr>
        <a:solidFill>
          <a:schemeClr val="dk2"/>
        </a:solidFill>
        <a:effectLst/>
      </p:bgPr>
    </p:bg>
    <p:spTree>
      <p:nvGrpSpPr>
        <p:cNvPr id="1" name="Shape 155"/>
        <p:cNvGrpSpPr/>
        <p:nvPr/>
      </p:nvGrpSpPr>
      <p:grpSpPr>
        <a:xfrm>
          <a:off x="0" y="0"/>
          <a:ext cx="0" cy="0"/>
          <a:chOff x="0" y="0"/>
          <a:chExt cx="0" cy="0"/>
        </a:xfrm>
      </p:grpSpPr>
      <p:sp>
        <p:nvSpPr>
          <p:cNvPr id="156" name="Google Shape;156;p33"/>
          <p:cNvSpPr txBox="1">
            <a:spLocks noGrp="1"/>
          </p:cNvSpPr>
          <p:nvPr>
            <p:ph type="title"/>
          </p:nvPr>
        </p:nvSpPr>
        <p:spPr>
          <a:xfrm>
            <a:off x="2279997" y="1852526"/>
            <a:ext cx="64485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57" name="Google Shape;157;p33"/>
          <p:cNvSpPr txBox="1">
            <a:spLocks noGrp="1"/>
          </p:cNvSpPr>
          <p:nvPr>
            <p:ph type="body" idx="1"/>
          </p:nvPr>
        </p:nvSpPr>
        <p:spPr>
          <a:xfrm>
            <a:off x="2279997" y="2899851"/>
            <a:ext cx="6448500" cy="342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200"/>
              <a:buFont typeface="Arial"/>
              <a:buNone/>
              <a:defRPr sz="12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pic>
        <p:nvPicPr>
          <p:cNvPr id="158" name="Google Shape;158;p33"/>
          <p:cNvPicPr preferRelativeResize="0"/>
          <p:nvPr/>
        </p:nvPicPr>
        <p:blipFill rotWithShape="1">
          <a:blip r:embed="rId2">
            <a:alphaModFix/>
          </a:blip>
          <a:srcRect l="79830" t="28562" b="11531"/>
          <a:stretch/>
        </p:blipFill>
        <p:spPr>
          <a:xfrm>
            <a:off x="0" y="0"/>
            <a:ext cx="1702674" cy="5143502"/>
          </a:xfrm>
          <a:prstGeom prst="rect">
            <a:avLst/>
          </a:prstGeom>
          <a:noFill/>
          <a:ln>
            <a:noFill/>
          </a:ln>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Green Dots CSU">
  <p:cSld name="Title Green Dots CSU">
    <p:bg>
      <p:bgPr>
        <a:solidFill>
          <a:schemeClr val="dk2"/>
        </a:solidFill>
        <a:effectLst/>
      </p:bgPr>
    </p:bg>
    <p:spTree>
      <p:nvGrpSpPr>
        <p:cNvPr id="1" name="Shape 61"/>
        <p:cNvGrpSpPr/>
        <p:nvPr/>
      </p:nvGrpSpPr>
      <p:grpSpPr>
        <a:xfrm>
          <a:off x="0" y="0"/>
          <a:ext cx="0" cy="0"/>
          <a:chOff x="0" y="0"/>
          <a:chExt cx="0" cy="0"/>
        </a:xfrm>
      </p:grpSpPr>
      <p:pic>
        <p:nvPicPr>
          <p:cNvPr id="62" name="Google Shape;62;p15"/>
          <p:cNvPicPr preferRelativeResize="0"/>
          <p:nvPr/>
        </p:nvPicPr>
        <p:blipFill rotWithShape="1">
          <a:blip r:embed="rId2">
            <a:alphaModFix/>
          </a:blip>
          <a:srcRect t="29515" r="52954" b="10579"/>
          <a:stretch/>
        </p:blipFill>
        <p:spPr>
          <a:xfrm>
            <a:off x="5172449" y="1"/>
            <a:ext cx="3971551" cy="5143502"/>
          </a:xfrm>
          <a:prstGeom prst="rect">
            <a:avLst/>
          </a:prstGeom>
          <a:noFill/>
          <a:ln>
            <a:noFill/>
          </a:ln>
        </p:spPr>
      </p:pic>
      <p:sp>
        <p:nvSpPr>
          <p:cNvPr id="63" name="Google Shape;63;p15"/>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Google Shape;64;p15"/>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65" name="Google Shape;65;p15"/>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66" name="Google Shape;66;p15"/>
          <p:cNvPicPr preferRelativeResize="0"/>
          <p:nvPr/>
        </p:nvPicPr>
        <p:blipFill rotWithShape="1">
          <a:blip r:embed="rId3">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2"/>
        </a:solidFill>
        <a:effectLst/>
      </p:bgPr>
    </p:bg>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1347817" y="1851211"/>
            <a:ext cx="6448500" cy="672000"/>
          </a:xfrm>
          <a:prstGeom prst="rect">
            <a:avLst/>
          </a:prstGeom>
          <a:noFill/>
          <a:ln>
            <a:noFill/>
          </a:ln>
        </p:spPr>
        <p:txBody>
          <a:bodyPr spcFirstLastPara="1" wrap="square" lIns="60500" tIns="60500" rIns="60500" bIns="60500" anchor="ctr"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pic>
        <p:nvPicPr>
          <p:cNvPr id="161" name="Google Shape;161;p34"/>
          <p:cNvPicPr preferRelativeResize="0"/>
          <p:nvPr/>
        </p:nvPicPr>
        <p:blipFill rotWithShape="1">
          <a:blip r:embed="rId2">
            <a:alphaModFix/>
          </a:blip>
          <a:srcRect l="-220" t="28562" b="57446"/>
          <a:stretch/>
        </p:blipFill>
        <p:spPr>
          <a:xfrm>
            <a:off x="163382" y="3993671"/>
            <a:ext cx="8780259" cy="1246649"/>
          </a:xfrm>
          <a:prstGeom prst="rect">
            <a:avLst/>
          </a:prstGeom>
          <a:noFill/>
          <a:ln>
            <a:noFill/>
          </a:ln>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dk2"/>
        </a:solidFill>
        <a:effectLst/>
      </p:bgPr>
    </p:bg>
    <p:spTree>
      <p:nvGrpSpPr>
        <p:cNvPr id="1" name="Shape 162"/>
        <p:cNvGrpSpPr/>
        <p:nvPr/>
      </p:nvGrpSpPr>
      <p:grpSpPr>
        <a:xfrm>
          <a:off x="0" y="0"/>
          <a:ext cx="0" cy="0"/>
          <a:chOff x="0" y="0"/>
          <a:chExt cx="0" cy="0"/>
        </a:xfrm>
      </p:grpSpPr>
      <p:sp>
        <p:nvSpPr>
          <p:cNvPr id="163" name="Google Shape;163;p35"/>
          <p:cNvSpPr txBox="1">
            <a:spLocks noGrp="1"/>
          </p:cNvSpPr>
          <p:nvPr>
            <p:ph type="body" idx="1"/>
          </p:nvPr>
        </p:nvSpPr>
        <p:spPr>
          <a:xfrm>
            <a:off x="491658"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grpSp>
        <p:nvGrpSpPr>
          <p:cNvPr id="164" name="Google Shape;164;p35"/>
          <p:cNvGrpSpPr/>
          <p:nvPr/>
        </p:nvGrpSpPr>
        <p:grpSpPr>
          <a:xfrm>
            <a:off x="0" y="4498086"/>
            <a:ext cx="9144488" cy="408426"/>
            <a:chOff x="0" y="6739600"/>
            <a:chExt cx="13817600" cy="617144"/>
          </a:xfrm>
        </p:grpSpPr>
        <p:pic>
          <p:nvPicPr>
            <p:cNvPr id="165" name="Google Shape;165;p35"/>
            <p:cNvPicPr preferRelativeResize="0"/>
            <p:nvPr/>
          </p:nvPicPr>
          <p:blipFill rotWithShape="1">
            <a:blip r:embed="rId2">
              <a:alphaModFix/>
            </a:blip>
            <a:srcRect/>
            <a:stretch/>
          </p:blipFill>
          <p:spPr>
            <a:xfrm>
              <a:off x="0" y="6778192"/>
              <a:ext cx="6449921" cy="539962"/>
            </a:xfrm>
            <a:prstGeom prst="rect">
              <a:avLst/>
            </a:prstGeom>
            <a:noFill/>
            <a:ln>
              <a:noFill/>
            </a:ln>
          </p:spPr>
        </p:pic>
        <p:pic>
          <p:nvPicPr>
            <p:cNvPr id="166" name="Google Shape;166;p35"/>
            <p:cNvPicPr preferRelativeResize="0"/>
            <p:nvPr/>
          </p:nvPicPr>
          <p:blipFill rotWithShape="1">
            <a:blip r:embed="rId2">
              <a:alphaModFix/>
            </a:blip>
            <a:srcRect/>
            <a:stretch/>
          </p:blipFill>
          <p:spPr>
            <a:xfrm rot="10800000">
              <a:off x="7367679" y="6778192"/>
              <a:ext cx="6449921" cy="539962"/>
            </a:xfrm>
            <a:prstGeom prst="rect">
              <a:avLst/>
            </a:prstGeom>
            <a:noFill/>
            <a:ln>
              <a:noFill/>
            </a:ln>
          </p:spPr>
        </p:pic>
        <p:pic>
          <p:nvPicPr>
            <p:cNvPr id="167" name="Google Shape;167;p35"/>
            <p:cNvPicPr preferRelativeResize="0"/>
            <p:nvPr/>
          </p:nvPicPr>
          <p:blipFill rotWithShape="1">
            <a:blip r:embed="rId3">
              <a:alphaModFix/>
            </a:blip>
            <a:srcRect/>
            <a:stretch/>
          </p:blipFill>
          <p:spPr>
            <a:xfrm>
              <a:off x="6600229" y="6739600"/>
              <a:ext cx="617144" cy="617144"/>
            </a:xfrm>
            <a:prstGeom prst="rect">
              <a:avLst/>
            </a:prstGeom>
            <a:noFill/>
            <a:ln>
              <a:noFill/>
            </a:ln>
          </p:spPr>
        </p:pic>
      </p:grpSp>
      <p:sp>
        <p:nvSpPr>
          <p:cNvPr id="168" name="Google Shape;168;p35"/>
          <p:cNvSpPr txBox="1">
            <a:spLocks noGrp="1"/>
          </p:cNvSpPr>
          <p:nvPr>
            <p:ph type="body" idx="2"/>
          </p:nvPr>
        </p:nvSpPr>
        <p:spPr>
          <a:xfrm>
            <a:off x="3379284"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69" name="Google Shape;169;p35"/>
          <p:cNvSpPr txBox="1">
            <a:spLocks noGrp="1"/>
          </p:cNvSpPr>
          <p:nvPr>
            <p:ph type="body" idx="3"/>
          </p:nvPr>
        </p:nvSpPr>
        <p:spPr>
          <a:xfrm>
            <a:off x="6266909"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Footer">
  <p:cSld name="Blank Footer">
    <p:spTree>
      <p:nvGrpSpPr>
        <p:cNvPr id="1" name="Shape 170"/>
        <p:cNvGrpSpPr/>
        <p:nvPr/>
      </p:nvGrpSpPr>
      <p:grpSpPr>
        <a:xfrm>
          <a:off x="0" y="0"/>
          <a:ext cx="0" cy="0"/>
          <a:chOff x="0" y="0"/>
          <a:chExt cx="0" cy="0"/>
        </a:xfrm>
      </p:grpSpPr>
      <p:grpSp>
        <p:nvGrpSpPr>
          <p:cNvPr id="171" name="Google Shape;171;p36"/>
          <p:cNvGrpSpPr/>
          <p:nvPr/>
        </p:nvGrpSpPr>
        <p:grpSpPr>
          <a:xfrm>
            <a:off x="0" y="4879021"/>
            <a:ext cx="9144554" cy="264755"/>
            <a:chOff x="0" y="7372350"/>
            <a:chExt cx="13817700" cy="400053"/>
          </a:xfrm>
        </p:grpSpPr>
        <p:sp>
          <p:nvSpPr>
            <p:cNvPr id="172" name="Google Shape;172;p36"/>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73" name="Google Shape;173;p36"/>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74" name="Google Shape;174;p36"/>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75" name="Google Shape;175;p36"/>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Green">
  <p:cSld name="Blank Green">
    <p:bg>
      <p:bgPr>
        <a:solidFill>
          <a:schemeClr val="dk2"/>
        </a:solidFill>
        <a:effectLst/>
      </p:bgPr>
    </p:bg>
    <p:spTree>
      <p:nvGrpSpPr>
        <p:cNvPr id="1" name="Shape 176"/>
        <p:cNvGrpSpPr/>
        <p:nvPr/>
      </p:nvGrpSpPr>
      <p:grpSpPr>
        <a:xfrm>
          <a:off x="0" y="0"/>
          <a:ext cx="0" cy="0"/>
          <a:chOff x="0" y="0"/>
          <a:chExt cx="0" cy="0"/>
        </a:xfrm>
      </p:grpSpPr>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7"/>
        <p:cNvGrpSpPr/>
        <p:nvPr/>
      </p:nvGrpSpPr>
      <p:grpSpPr>
        <a:xfrm>
          <a:off x="0" y="0"/>
          <a:ext cx="0" cy="0"/>
          <a:chOff x="0" y="0"/>
          <a:chExt cx="0" cy="0"/>
        </a:xfrm>
      </p:grpSpPr>
      <p:sp>
        <p:nvSpPr>
          <p:cNvPr id="178" name="Google Shape;178;p38"/>
          <p:cNvSpPr txBox="1">
            <a:spLocks noGrp="1"/>
          </p:cNvSpPr>
          <p:nvPr>
            <p:ph type="ctrTitle"/>
          </p:nvPr>
        </p:nvSpPr>
        <p:spPr>
          <a:xfrm>
            <a:off x="311708" y="744575"/>
            <a:ext cx="8520600" cy="2052600"/>
          </a:xfrm>
          <a:prstGeom prst="rect">
            <a:avLst/>
          </a:prstGeom>
        </p:spPr>
        <p:txBody>
          <a:bodyPr spcFirstLastPara="1" wrap="square" lIns="60500" tIns="60500" rIns="60500" bIns="6050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9" name="Google Shape;179;p38"/>
          <p:cNvSpPr txBox="1">
            <a:spLocks noGrp="1"/>
          </p:cNvSpPr>
          <p:nvPr>
            <p:ph type="subTitle" idx="1"/>
          </p:nvPr>
        </p:nvSpPr>
        <p:spPr>
          <a:xfrm>
            <a:off x="311700" y="2834125"/>
            <a:ext cx="8520600" cy="792600"/>
          </a:xfrm>
          <a:prstGeom prst="rect">
            <a:avLst/>
          </a:prstGeom>
        </p:spPr>
        <p:txBody>
          <a:bodyPr spcFirstLastPara="1" wrap="square" lIns="60500" tIns="60500" rIns="60500" bIns="60500" anchor="t" anchorCtr="0">
            <a:noAutofit/>
          </a:bodyPr>
          <a:lstStyle>
            <a:lvl1pPr lvl="0" algn="ctr" rtl="0">
              <a:lnSpc>
                <a:spcPct val="100000"/>
              </a:lnSpc>
              <a:spcBef>
                <a:spcPts val="4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2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180" name="Google Shape;180;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5172449" y="1"/>
            <a:ext cx="3971552" cy="5143500"/>
          </a:xfrm>
          <a:prstGeom prst="rect">
            <a:avLst/>
          </a:prstGeom>
        </p:spPr>
      </p:pic>
      <p:sp>
        <p:nvSpPr>
          <p:cNvPr id="4" name="Text Placeholder 8"/>
          <p:cNvSpPr>
            <a:spLocks noGrp="1"/>
          </p:cNvSpPr>
          <p:nvPr>
            <p:ph type="body" sz="quarter" idx="11" hasCustomPrompt="1"/>
          </p:nvPr>
        </p:nvSpPr>
        <p:spPr>
          <a:xfrm>
            <a:off x="415638" y="1783828"/>
            <a:ext cx="8312726" cy="1406795"/>
          </a:xfrm>
        </p:spPr>
        <p:txBody>
          <a:bodyPr anchor="t" anchorCtr="0">
            <a:spAutoFit/>
          </a:bodyPr>
          <a:lstStyle>
            <a:lvl1pPr marL="0" indent="0">
              <a:lnSpc>
                <a:spcPct val="100000"/>
              </a:lnSpc>
              <a:spcBef>
                <a:spcPts val="0"/>
              </a:spcBef>
              <a:spcAft>
                <a:spcPts val="0"/>
              </a:spcAft>
              <a:buNone/>
              <a:defRPr sz="3971" b="0" i="0">
                <a:solidFill>
                  <a:schemeClr val="bg1"/>
                </a:solidFill>
                <a:latin typeface="Vitesse Light" charset="0"/>
                <a:ea typeface="Vitesse Light" charset="0"/>
                <a:cs typeface="Vitesse Light" charset="0"/>
              </a:defRPr>
            </a:lvl1pPr>
            <a:lvl2pPr marL="463005" indent="0">
              <a:buNone/>
              <a:defRPr sz="3637">
                <a:solidFill>
                  <a:schemeClr val="bg1"/>
                </a:solidFill>
                <a:latin typeface="+mj-lt"/>
              </a:defRPr>
            </a:lvl2pPr>
            <a:lvl3pPr marL="926012" indent="0">
              <a:buNone/>
              <a:defRPr sz="3637">
                <a:solidFill>
                  <a:schemeClr val="bg1"/>
                </a:solidFill>
                <a:latin typeface="+mj-lt"/>
              </a:defRPr>
            </a:lvl3pPr>
            <a:lvl4pPr marL="1389017" indent="0">
              <a:buNone/>
              <a:defRPr sz="3637">
                <a:solidFill>
                  <a:schemeClr val="bg1"/>
                </a:solidFill>
                <a:latin typeface="+mj-lt"/>
              </a:defRPr>
            </a:lvl4pPr>
            <a:lvl5pPr marL="1852024" indent="0">
              <a:buNone/>
              <a:defRPr sz="3637">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415637" y="3553221"/>
            <a:ext cx="8312726" cy="359266"/>
          </a:xfrm>
        </p:spPr>
        <p:txBody>
          <a:bodyPr>
            <a:spAutoFit/>
          </a:bodyPr>
          <a:lstStyle>
            <a:lvl1pPr marL="0" indent="0">
              <a:buNone/>
              <a:defRPr sz="1059">
                <a:solidFill>
                  <a:schemeClr val="bg1"/>
                </a:solidFill>
              </a:defRPr>
            </a:lvl1pPr>
            <a:lvl2pPr marL="463005" indent="0">
              <a:buNone/>
              <a:defRPr/>
            </a:lvl2pPr>
            <a:lvl3pPr marL="926012" indent="0">
              <a:buNone/>
              <a:defRPr/>
            </a:lvl3pPr>
            <a:lvl4pPr marL="1389017" indent="0">
              <a:buNone/>
              <a:defRPr/>
            </a:lvl4pPr>
            <a:lvl5pPr marL="1852024"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482653" y="3389709"/>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03745" y="4456303"/>
            <a:ext cx="2329703" cy="521089"/>
          </a:xfrm>
          <a:prstGeom prst="rect">
            <a:avLst/>
          </a:prstGeom>
        </p:spPr>
      </p:pic>
    </p:spTree>
    <p:extLst>
      <p:ext uri="{BB962C8B-B14F-4D97-AF65-F5344CB8AC3E}">
        <p14:creationId xmlns:p14="http://schemas.microsoft.com/office/powerpoint/2010/main" val="21648377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5172449" y="1"/>
            <a:ext cx="3971552" cy="5143500"/>
          </a:xfrm>
          <a:prstGeom prst="rect">
            <a:avLst/>
          </a:prstGeom>
        </p:spPr>
      </p:pic>
      <p:sp>
        <p:nvSpPr>
          <p:cNvPr id="4" name="Text Placeholder 8"/>
          <p:cNvSpPr>
            <a:spLocks noGrp="1"/>
          </p:cNvSpPr>
          <p:nvPr>
            <p:ph type="body" sz="quarter" idx="11" hasCustomPrompt="1"/>
          </p:nvPr>
        </p:nvSpPr>
        <p:spPr>
          <a:xfrm>
            <a:off x="415638" y="1783828"/>
            <a:ext cx="8312726" cy="1406795"/>
          </a:xfrm>
        </p:spPr>
        <p:txBody>
          <a:bodyPr anchor="t" anchorCtr="0">
            <a:spAutoFit/>
          </a:bodyPr>
          <a:lstStyle>
            <a:lvl1pPr marL="0" indent="0">
              <a:lnSpc>
                <a:spcPct val="100000"/>
              </a:lnSpc>
              <a:spcBef>
                <a:spcPts val="0"/>
              </a:spcBef>
              <a:spcAft>
                <a:spcPts val="0"/>
              </a:spcAft>
              <a:buNone/>
              <a:defRPr sz="3971" b="0" i="0">
                <a:solidFill>
                  <a:schemeClr val="bg1"/>
                </a:solidFill>
                <a:latin typeface="Vitesse Light" charset="0"/>
                <a:ea typeface="Vitesse Light" charset="0"/>
                <a:cs typeface="Vitesse Light" charset="0"/>
              </a:defRPr>
            </a:lvl1pPr>
            <a:lvl2pPr marL="463005" indent="0">
              <a:buNone/>
              <a:defRPr sz="3637">
                <a:solidFill>
                  <a:schemeClr val="bg1"/>
                </a:solidFill>
                <a:latin typeface="+mj-lt"/>
              </a:defRPr>
            </a:lvl2pPr>
            <a:lvl3pPr marL="926012" indent="0">
              <a:buNone/>
              <a:defRPr sz="3637">
                <a:solidFill>
                  <a:schemeClr val="bg1"/>
                </a:solidFill>
                <a:latin typeface="+mj-lt"/>
              </a:defRPr>
            </a:lvl3pPr>
            <a:lvl4pPr marL="1389017" indent="0">
              <a:buNone/>
              <a:defRPr sz="3637">
                <a:solidFill>
                  <a:schemeClr val="bg1"/>
                </a:solidFill>
                <a:latin typeface="+mj-lt"/>
              </a:defRPr>
            </a:lvl4pPr>
            <a:lvl5pPr marL="1852024" indent="0">
              <a:buNone/>
              <a:defRPr sz="3637">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415637" y="3553221"/>
            <a:ext cx="8312726" cy="359266"/>
          </a:xfrm>
        </p:spPr>
        <p:txBody>
          <a:bodyPr>
            <a:spAutoFit/>
          </a:bodyPr>
          <a:lstStyle>
            <a:lvl1pPr marL="0" indent="0">
              <a:buNone/>
              <a:defRPr sz="1059">
                <a:solidFill>
                  <a:schemeClr val="bg1"/>
                </a:solidFill>
              </a:defRPr>
            </a:lvl1pPr>
            <a:lvl2pPr marL="463005" indent="0">
              <a:buNone/>
              <a:defRPr/>
            </a:lvl2pPr>
            <a:lvl3pPr marL="926012" indent="0">
              <a:buNone/>
              <a:defRPr/>
            </a:lvl3pPr>
            <a:lvl4pPr marL="1389017" indent="0">
              <a:buNone/>
              <a:defRPr/>
            </a:lvl4pPr>
            <a:lvl5pPr marL="1852024"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482653" y="3389709"/>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6608834" y="4546014"/>
            <a:ext cx="2119528" cy="338866"/>
          </a:xfrm>
        </p:spPr>
        <p:txBody>
          <a:bodyPr anchor="ctr" anchorCtr="0">
            <a:noAutofit/>
          </a:bodyPr>
          <a:lstStyle>
            <a:lvl1pPr marL="0" indent="0" algn="ctr">
              <a:buNone/>
              <a:defRPr sz="1059"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3342429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4591003" y="-1"/>
            <a:ext cx="4552997" cy="5143501"/>
          </a:xfrm>
          <a:prstGeom prst="rect">
            <a:avLst/>
          </a:prstGeom>
        </p:spPr>
      </p:pic>
      <p:sp>
        <p:nvSpPr>
          <p:cNvPr id="4" name="Text Placeholder 8"/>
          <p:cNvSpPr>
            <a:spLocks noGrp="1"/>
          </p:cNvSpPr>
          <p:nvPr>
            <p:ph type="body" sz="quarter" idx="11" hasCustomPrompt="1"/>
          </p:nvPr>
        </p:nvSpPr>
        <p:spPr>
          <a:xfrm>
            <a:off x="415638" y="1783828"/>
            <a:ext cx="8312726" cy="1406795"/>
          </a:xfrm>
        </p:spPr>
        <p:txBody>
          <a:bodyPr anchor="t" anchorCtr="0">
            <a:spAutoFit/>
          </a:bodyPr>
          <a:lstStyle>
            <a:lvl1pPr marL="0" indent="0">
              <a:lnSpc>
                <a:spcPct val="100000"/>
              </a:lnSpc>
              <a:spcBef>
                <a:spcPts val="0"/>
              </a:spcBef>
              <a:spcAft>
                <a:spcPts val="0"/>
              </a:spcAft>
              <a:buNone/>
              <a:defRPr sz="3971" b="0" i="0">
                <a:solidFill>
                  <a:schemeClr val="bg1"/>
                </a:solidFill>
                <a:latin typeface="Vitesse Light" charset="0"/>
                <a:ea typeface="Vitesse Light" charset="0"/>
                <a:cs typeface="Vitesse Light" charset="0"/>
              </a:defRPr>
            </a:lvl1pPr>
            <a:lvl2pPr marL="463005" indent="0">
              <a:buNone/>
              <a:defRPr sz="3637">
                <a:solidFill>
                  <a:schemeClr val="bg1"/>
                </a:solidFill>
                <a:latin typeface="+mj-lt"/>
              </a:defRPr>
            </a:lvl2pPr>
            <a:lvl3pPr marL="926012" indent="0">
              <a:buNone/>
              <a:defRPr sz="3637">
                <a:solidFill>
                  <a:schemeClr val="bg1"/>
                </a:solidFill>
                <a:latin typeface="+mj-lt"/>
              </a:defRPr>
            </a:lvl3pPr>
            <a:lvl4pPr marL="1389017" indent="0">
              <a:buNone/>
              <a:defRPr sz="3637">
                <a:solidFill>
                  <a:schemeClr val="bg1"/>
                </a:solidFill>
                <a:latin typeface="+mj-lt"/>
              </a:defRPr>
            </a:lvl4pPr>
            <a:lvl5pPr marL="1852024" indent="0">
              <a:buNone/>
              <a:defRPr sz="3637">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415637" y="3553221"/>
            <a:ext cx="8312726" cy="359266"/>
          </a:xfrm>
        </p:spPr>
        <p:txBody>
          <a:bodyPr>
            <a:spAutoFit/>
          </a:bodyPr>
          <a:lstStyle>
            <a:lvl1pPr marL="0" indent="0">
              <a:buNone/>
              <a:defRPr sz="1059">
                <a:solidFill>
                  <a:schemeClr val="bg1"/>
                </a:solidFill>
              </a:defRPr>
            </a:lvl1pPr>
            <a:lvl2pPr marL="463005" indent="0">
              <a:buNone/>
              <a:defRPr/>
            </a:lvl2pPr>
            <a:lvl3pPr marL="926012" indent="0">
              <a:buNone/>
              <a:defRPr/>
            </a:lvl3pPr>
            <a:lvl4pPr marL="1389017" indent="0">
              <a:buNone/>
              <a:defRPr/>
            </a:lvl4pPr>
            <a:lvl5pPr marL="1852024"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482653" y="3389709"/>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86312" y="4448384"/>
            <a:ext cx="2357688" cy="527349"/>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7376557" y="4792425"/>
            <a:ext cx="1653004" cy="336759"/>
          </a:xfrm>
          <a:prstGeom prst="rect">
            <a:avLst/>
          </a:prstGeom>
          <a:noFill/>
        </p:spPr>
        <p:txBody>
          <a:bodyPr wrap="square" rtlCol="0">
            <a:spAutoFit/>
          </a:bodyPr>
          <a:lstStyle/>
          <a:p>
            <a:r>
              <a:rPr lang="en-US" sz="794"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6845363" y="5010814"/>
            <a:ext cx="2357688" cy="255198"/>
          </a:xfrm>
          <a:prstGeom prst="rect">
            <a:avLst/>
          </a:prstGeom>
        </p:spPr>
        <p:txBody>
          <a:bodyPr wrap="square">
            <a:spAutoFit/>
          </a:bodyPr>
          <a:lstStyle/>
          <a:p>
            <a:pPr algn="ctr" rtl="0">
              <a:spcBef>
                <a:spcPts val="0"/>
              </a:spcBef>
              <a:spcAft>
                <a:spcPts val="0"/>
              </a:spcAft>
            </a:pPr>
            <a:r>
              <a:rPr lang="en-US" sz="529" b="0" i="0" u="none" strike="noStrike" dirty="0">
                <a:solidFill>
                  <a:srgbClr val="7F7F7F"/>
                </a:solidFill>
                <a:effectLst/>
                <a:latin typeface="Proxima Nova"/>
              </a:rPr>
              <a:t>Slides Originally Created by Albert Lionelle (</a:t>
            </a:r>
            <a:r>
              <a:rPr lang="en-US" sz="529" b="0" i="0" u="none" strike="noStrike" dirty="0" err="1">
                <a:solidFill>
                  <a:srgbClr val="7F7F7F"/>
                </a:solidFill>
                <a:effectLst/>
                <a:latin typeface="Proxima Nova"/>
              </a:rPr>
              <a:t>Albert.Lionelle@colostate.edu</a:t>
            </a:r>
            <a:r>
              <a:rPr lang="en-US" sz="529" b="0" i="0" u="none" strike="noStrike" dirty="0">
                <a:solidFill>
                  <a:srgbClr val="7F7F7F"/>
                </a:solidFill>
                <a:effectLst/>
                <a:latin typeface="Proxima Nova"/>
              </a:rPr>
              <a:t>)</a:t>
            </a:r>
            <a:endParaRPr lang="en-US" sz="529" b="0" dirty="0">
              <a:solidFill>
                <a:srgbClr val="7F7F7F"/>
              </a:solidFill>
              <a:effectLst/>
            </a:endParaRPr>
          </a:p>
        </p:txBody>
      </p:sp>
    </p:spTree>
    <p:extLst>
      <p:ext uri="{BB962C8B-B14F-4D97-AF65-F5344CB8AC3E}">
        <p14:creationId xmlns:p14="http://schemas.microsoft.com/office/powerpoint/2010/main" val="40307453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4591003" y="-1"/>
            <a:ext cx="4552997" cy="5143501"/>
          </a:xfrm>
          <a:prstGeom prst="rect">
            <a:avLst/>
          </a:prstGeom>
        </p:spPr>
      </p:pic>
      <p:sp>
        <p:nvSpPr>
          <p:cNvPr id="4" name="Text Placeholder 8"/>
          <p:cNvSpPr>
            <a:spLocks noGrp="1"/>
          </p:cNvSpPr>
          <p:nvPr>
            <p:ph type="body" sz="quarter" idx="11" hasCustomPrompt="1"/>
          </p:nvPr>
        </p:nvSpPr>
        <p:spPr>
          <a:xfrm>
            <a:off x="415638" y="1783828"/>
            <a:ext cx="8312726" cy="1406795"/>
          </a:xfrm>
        </p:spPr>
        <p:txBody>
          <a:bodyPr anchor="t" anchorCtr="0">
            <a:spAutoFit/>
          </a:bodyPr>
          <a:lstStyle>
            <a:lvl1pPr marL="0" indent="0">
              <a:lnSpc>
                <a:spcPct val="100000"/>
              </a:lnSpc>
              <a:spcBef>
                <a:spcPts val="0"/>
              </a:spcBef>
              <a:spcAft>
                <a:spcPts val="0"/>
              </a:spcAft>
              <a:buNone/>
              <a:defRPr sz="3971" b="0" i="0">
                <a:solidFill>
                  <a:schemeClr val="bg1"/>
                </a:solidFill>
                <a:latin typeface="Vitesse Light" charset="0"/>
                <a:ea typeface="Vitesse Light" charset="0"/>
                <a:cs typeface="Vitesse Light" charset="0"/>
              </a:defRPr>
            </a:lvl1pPr>
            <a:lvl2pPr marL="463005" indent="0">
              <a:buNone/>
              <a:defRPr sz="3637">
                <a:solidFill>
                  <a:schemeClr val="bg1"/>
                </a:solidFill>
                <a:latin typeface="+mj-lt"/>
              </a:defRPr>
            </a:lvl2pPr>
            <a:lvl3pPr marL="926012" indent="0">
              <a:buNone/>
              <a:defRPr sz="3637">
                <a:solidFill>
                  <a:schemeClr val="bg1"/>
                </a:solidFill>
                <a:latin typeface="+mj-lt"/>
              </a:defRPr>
            </a:lvl3pPr>
            <a:lvl4pPr marL="1389017" indent="0">
              <a:buNone/>
              <a:defRPr sz="3637">
                <a:solidFill>
                  <a:schemeClr val="bg1"/>
                </a:solidFill>
                <a:latin typeface="+mj-lt"/>
              </a:defRPr>
            </a:lvl4pPr>
            <a:lvl5pPr marL="1852024" indent="0">
              <a:buNone/>
              <a:defRPr sz="3637">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415637" y="3553221"/>
            <a:ext cx="8312726" cy="359266"/>
          </a:xfrm>
        </p:spPr>
        <p:txBody>
          <a:bodyPr>
            <a:spAutoFit/>
          </a:bodyPr>
          <a:lstStyle>
            <a:lvl1pPr marL="0" indent="0">
              <a:buNone/>
              <a:defRPr sz="1059">
                <a:solidFill>
                  <a:schemeClr val="bg1"/>
                </a:solidFill>
              </a:defRPr>
            </a:lvl1pPr>
            <a:lvl2pPr marL="463005" indent="0">
              <a:buNone/>
              <a:defRPr/>
            </a:lvl2pPr>
            <a:lvl3pPr marL="926012" indent="0">
              <a:buNone/>
              <a:defRPr/>
            </a:lvl3pPr>
            <a:lvl4pPr marL="1389017" indent="0">
              <a:buNone/>
              <a:defRPr/>
            </a:lvl4pPr>
            <a:lvl5pPr marL="1852024"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482653" y="3389709"/>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6608834" y="4546014"/>
            <a:ext cx="2119528" cy="338866"/>
          </a:xfrm>
        </p:spPr>
        <p:txBody>
          <a:bodyPr anchor="ctr" anchorCtr="0">
            <a:noAutofit/>
          </a:bodyPr>
          <a:lstStyle>
            <a:lvl1pPr marL="0" indent="0" algn="ctr">
              <a:buNone/>
              <a:defRPr sz="1059"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6168689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892847" y="818030"/>
            <a:ext cx="184731" cy="372090"/>
          </a:xfrm>
          <a:prstGeom prst="rect">
            <a:avLst/>
          </a:prstGeom>
          <a:noFill/>
        </p:spPr>
        <p:txBody>
          <a:bodyPr wrap="none" rtlCol="0">
            <a:spAutoFit/>
          </a:bodyPr>
          <a:lstStyle/>
          <a:p>
            <a:endParaRPr lang="en-US" sz="1818" dirty="0"/>
          </a:p>
        </p:txBody>
      </p:sp>
      <p:sp>
        <p:nvSpPr>
          <p:cNvPr id="3" name="TextBox 2"/>
          <p:cNvSpPr txBox="1"/>
          <p:nvPr userDrawn="1"/>
        </p:nvSpPr>
        <p:spPr>
          <a:xfrm>
            <a:off x="-1385453" y="-313764"/>
            <a:ext cx="184731" cy="372090"/>
          </a:xfrm>
          <a:prstGeom prst="rect">
            <a:avLst/>
          </a:prstGeom>
          <a:noFill/>
        </p:spPr>
        <p:txBody>
          <a:bodyPr wrap="none" rtlCol="0">
            <a:spAutoFit/>
          </a:bodyPr>
          <a:lstStyle/>
          <a:p>
            <a:endParaRPr lang="en-US" sz="1818" dirty="0"/>
          </a:p>
        </p:txBody>
      </p:sp>
      <p:sp>
        <p:nvSpPr>
          <p:cNvPr id="5" name="TextBox 4"/>
          <p:cNvSpPr txBox="1"/>
          <p:nvPr userDrawn="1"/>
        </p:nvSpPr>
        <p:spPr>
          <a:xfrm>
            <a:off x="-1447028" y="-526677"/>
            <a:ext cx="184731" cy="372090"/>
          </a:xfrm>
          <a:prstGeom prst="rect">
            <a:avLst/>
          </a:prstGeom>
          <a:noFill/>
        </p:spPr>
        <p:txBody>
          <a:bodyPr wrap="none" rtlCol="0">
            <a:spAutoFit/>
          </a:bodyPr>
          <a:lstStyle/>
          <a:p>
            <a:endParaRPr lang="en-US" sz="1818" dirty="0"/>
          </a:p>
        </p:txBody>
      </p:sp>
      <p:sp>
        <p:nvSpPr>
          <p:cNvPr id="10" name="Text Placeholder 8"/>
          <p:cNvSpPr>
            <a:spLocks noGrp="1"/>
          </p:cNvSpPr>
          <p:nvPr>
            <p:ph type="body" sz="quarter" idx="13" hasCustomPrompt="1"/>
          </p:nvPr>
        </p:nvSpPr>
        <p:spPr>
          <a:xfrm>
            <a:off x="415638" y="1783828"/>
            <a:ext cx="8312726" cy="1406795"/>
          </a:xfrm>
        </p:spPr>
        <p:txBody>
          <a:bodyPr anchor="t" anchorCtr="0">
            <a:spAutoFit/>
          </a:bodyPr>
          <a:lstStyle>
            <a:lvl1pPr marL="0" indent="0">
              <a:lnSpc>
                <a:spcPct val="100000"/>
              </a:lnSpc>
              <a:spcBef>
                <a:spcPts val="0"/>
              </a:spcBef>
              <a:spcAft>
                <a:spcPts val="0"/>
              </a:spcAft>
              <a:buNone/>
              <a:defRPr sz="3971" b="0" i="0">
                <a:solidFill>
                  <a:schemeClr val="tx2"/>
                </a:solidFill>
                <a:latin typeface="Vitesse Light" charset="0"/>
                <a:ea typeface="Vitesse Light" charset="0"/>
                <a:cs typeface="Vitesse Light" charset="0"/>
              </a:defRPr>
            </a:lvl1pPr>
            <a:lvl2pPr marL="463005" indent="0">
              <a:buNone/>
              <a:defRPr sz="3637">
                <a:solidFill>
                  <a:schemeClr val="bg1"/>
                </a:solidFill>
                <a:latin typeface="+mj-lt"/>
              </a:defRPr>
            </a:lvl2pPr>
            <a:lvl3pPr marL="926012" indent="0">
              <a:buNone/>
              <a:defRPr sz="3637">
                <a:solidFill>
                  <a:schemeClr val="bg1"/>
                </a:solidFill>
                <a:latin typeface="+mj-lt"/>
              </a:defRPr>
            </a:lvl3pPr>
            <a:lvl4pPr marL="1389017" indent="0">
              <a:buNone/>
              <a:defRPr sz="3637">
                <a:solidFill>
                  <a:schemeClr val="bg1"/>
                </a:solidFill>
                <a:latin typeface="+mj-lt"/>
              </a:defRPr>
            </a:lvl4pPr>
            <a:lvl5pPr marL="1852024" indent="0">
              <a:buNone/>
              <a:defRPr sz="3637">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415637" y="3553221"/>
            <a:ext cx="8312726" cy="359266"/>
          </a:xfrm>
        </p:spPr>
        <p:txBody>
          <a:bodyPr>
            <a:spAutoFit/>
          </a:bodyPr>
          <a:lstStyle>
            <a:lvl1pPr marL="0" indent="0">
              <a:buNone/>
              <a:defRPr sz="1059">
                <a:solidFill>
                  <a:schemeClr val="tx2"/>
                </a:solidFill>
              </a:defRPr>
            </a:lvl1pPr>
            <a:lvl2pPr marL="463005" indent="0">
              <a:buNone/>
              <a:defRPr/>
            </a:lvl2pPr>
            <a:lvl3pPr marL="926012" indent="0">
              <a:buNone/>
              <a:defRPr/>
            </a:lvl3pPr>
            <a:lvl4pPr marL="1389017" indent="0">
              <a:buNone/>
              <a:defRPr/>
            </a:lvl4pPr>
            <a:lvl5pPr marL="1852024"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482653" y="3389709"/>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3745" y="4456303"/>
            <a:ext cx="2329703" cy="521089"/>
          </a:xfrm>
          <a:prstGeom prst="rect">
            <a:avLst/>
          </a:prstGeom>
        </p:spPr>
      </p:pic>
    </p:spTree>
    <p:extLst>
      <p:ext uri="{BB962C8B-B14F-4D97-AF65-F5344CB8AC3E}">
        <p14:creationId xmlns:p14="http://schemas.microsoft.com/office/powerpoint/2010/main" val="7940969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Green Dots UnitID">
  <p:cSld name="Title Green Dots UnitID">
    <p:bg>
      <p:bgPr>
        <a:solidFill>
          <a:schemeClr val="dk2"/>
        </a:solidFill>
        <a:effectLst/>
      </p:bgPr>
    </p:bg>
    <p:spTree>
      <p:nvGrpSpPr>
        <p:cNvPr id="1" name="Shape 67"/>
        <p:cNvGrpSpPr/>
        <p:nvPr/>
      </p:nvGrpSpPr>
      <p:grpSpPr>
        <a:xfrm>
          <a:off x="0" y="0"/>
          <a:ext cx="0" cy="0"/>
          <a:chOff x="0" y="0"/>
          <a:chExt cx="0" cy="0"/>
        </a:xfrm>
      </p:grpSpPr>
      <p:pic>
        <p:nvPicPr>
          <p:cNvPr id="68" name="Google Shape;68;p16"/>
          <p:cNvPicPr preferRelativeResize="0"/>
          <p:nvPr/>
        </p:nvPicPr>
        <p:blipFill rotWithShape="1">
          <a:blip r:embed="rId2">
            <a:alphaModFix/>
          </a:blip>
          <a:srcRect t="29515" r="52954" b="10579"/>
          <a:stretch/>
        </p:blipFill>
        <p:spPr>
          <a:xfrm>
            <a:off x="5172449" y="1"/>
            <a:ext cx="3971551" cy="5143502"/>
          </a:xfrm>
          <a:prstGeom prst="rect">
            <a:avLst/>
          </a:prstGeom>
          <a:noFill/>
          <a:ln>
            <a:noFill/>
          </a:ln>
        </p:spPr>
      </p:pic>
      <p:sp>
        <p:nvSpPr>
          <p:cNvPr id="69" name="Google Shape;69;p16"/>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0" name="Google Shape;70;p16"/>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71" name="Google Shape;71;p16"/>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72" name="Google Shape;72;p16"/>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892847" y="818030"/>
            <a:ext cx="184731" cy="372090"/>
          </a:xfrm>
          <a:prstGeom prst="rect">
            <a:avLst/>
          </a:prstGeom>
          <a:noFill/>
        </p:spPr>
        <p:txBody>
          <a:bodyPr wrap="none" rtlCol="0">
            <a:spAutoFit/>
          </a:bodyPr>
          <a:lstStyle/>
          <a:p>
            <a:endParaRPr lang="en-US" sz="1818" dirty="0"/>
          </a:p>
        </p:txBody>
      </p:sp>
      <p:sp>
        <p:nvSpPr>
          <p:cNvPr id="3" name="TextBox 2"/>
          <p:cNvSpPr txBox="1"/>
          <p:nvPr userDrawn="1"/>
        </p:nvSpPr>
        <p:spPr>
          <a:xfrm>
            <a:off x="-1385453" y="-313764"/>
            <a:ext cx="184731" cy="372090"/>
          </a:xfrm>
          <a:prstGeom prst="rect">
            <a:avLst/>
          </a:prstGeom>
          <a:noFill/>
        </p:spPr>
        <p:txBody>
          <a:bodyPr wrap="none" rtlCol="0">
            <a:spAutoFit/>
          </a:bodyPr>
          <a:lstStyle/>
          <a:p>
            <a:endParaRPr lang="en-US" sz="1818" dirty="0"/>
          </a:p>
        </p:txBody>
      </p:sp>
      <p:sp>
        <p:nvSpPr>
          <p:cNvPr id="5" name="TextBox 4"/>
          <p:cNvSpPr txBox="1"/>
          <p:nvPr userDrawn="1"/>
        </p:nvSpPr>
        <p:spPr>
          <a:xfrm>
            <a:off x="-1447028" y="-526677"/>
            <a:ext cx="184731" cy="372090"/>
          </a:xfrm>
          <a:prstGeom prst="rect">
            <a:avLst/>
          </a:prstGeom>
          <a:noFill/>
        </p:spPr>
        <p:txBody>
          <a:bodyPr wrap="none" rtlCol="0">
            <a:spAutoFit/>
          </a:bodyPr>
          <a:lstStyle/>
          <a:p>
            <a:endParaRPr lang="en-US" sz="1818" dirty="0"/>
          </a:p>
        </p:txBody>
      </p:sp>
      <p:sp>
        <p:nvSpPr>
          <p:cNvPr id="10" name="Text Placeholder 8"/>
          <p:cNvSpPr>
            <a:spLocks noGrp="1"/>
          </p:cNvSpPr>
          <p:nvPr>
            <p:ph type="body" sz="quarter" idx="13" hasCustomPrompt="1"/>
          </p:nvPr>
        </p:nvSpPr>
        <p:spPr>
          <a:xfrm>
            <a:off x="415638" y="1783828"/>
            <a:ext cx="8312726" cy="1406795"/>
          </a:xfrm>
        </p:spPr>
        <p:txBody>
          <a:bodyPr anchor="t" anchorCtr="0">
            <a:spAutoFit/>
          </a:bodyPr>
          <a:lstStyle>
            <a:lvl1pPr marL="0" indent="0">
              <a:lnSpc>
                <a:spcPct val="100000"/>
              </a:lnSpc>
              <a:spcBef>
                <a:spcPts val="0"/>
              </a:spcBef>
              <a:spcAft>
                <a:spcPts val="0"/>
              </a:spcAft>
              <a:buNone/>
              <a:defRPr sz="3971" b="0" i="0">
                <a:solidFill>
                  <a:schemeClr val="tx2"/>
                </a:solidFill>
                <a:latin typeface="Vitesse Light" charset="0"/>
                <a:ea typeface="Vitesse Light" charset="0"/>
                <a:cs typeface="Vitesse Light" charset="0"/>
              </a:defRPr>
            </a:lvl1pPr>
            <a:lvl2pPr marL="463005" indent="0">
              <a:buNone/>
              <a:defRPr sz="3637">
                <a:solidFill>
                  <a:schemeClr val="bg1"/>
                </a:solidFill>
                <a:latin typeface="+mj-lt"/>
              </a:defRPr>
            </a:lvl2pPr>
            <a:lvl3pPr marL="926012" indent="0">
              <a:buNone/>
              <a:defRPr sz="3637">
                <a:solidFill>
                  <a:schemeClr val="bg1"/>
                </a:solidFill>
                <a:latin typeface="+mj-lt"/>
              </a:defRPr>
            </a:lvl3pPr>
            <a:lvl4pPr marL="1389017" indent="0">
              <a:buNone/>
              <a:defRPr sz="3637">
                <a:solidFill>
                  <a:schemeClr val="bg1"/>
                </a:solidFill>
                <a:latin typeface="+mj-lt"/>
              </a:defRPr>
            </a:lvl4pPr>
            <a:lvl5pPr marL="1852024" indent="0">
              <a:buNone/>
              <a:defRPr sz="3637">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415637" y="3553221"/>
            <a:ext cx="8312726" cy="359266"/>
          </a:xfrm>
        </p:spPr>
        <p:txBody>
          <a:bodyPr>
            <a:spAutoFit/>
          </a:bodyPr>
          <a:lstStyle>
            <a:lvl1pPr marL="0" indent="0">
              <a:buNone/>
              <a:defRPr sz="1059">
                <a:solidFill>
                  <a:schemeClr val="tx2"/>
                </a:solidFill>
              </a:defRPr>
            </a:lvl1pPr>
            <a:lvl2pPr marL="463005" indent="0">
              <a:buNone/>
              <a:defRPr/>
            </a:lvl2pPr>
            <a:lvl3pPr marL="926012" indent="0">
              <a:buNone/>
              <a:defRPr/>
            </a:lvl3pPr>
            <a:lvl4pPr marL="1389017" indent="0">
              <a:buNone/>
              <a:defRPr/>
            </a:lvl4pPr>
            <a:lvl5pPr marL="1852024"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482653" y="3389709"/>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6608834" y="4546014"/>
            <a:ext cx="2119528" cy="338866"/>
          </a:xfrm>
        </p:spPr>
        <p:txBody>
          <a:bodyPr anchor="ctr" anchorCtr="0">
            <a:noAutofit/>
          </a:bodyPr>
          <a:lstStyle>
            <a:lvl1pPr marL="0" indent="0" algn="ctr">
              <a:buNone/>
              <a:defRPr sz="1059"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647450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415638" y="233952"/>
            <a:ext cx="8312726" cy="734688"/>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415638" y="1175746"/>
            <a:ext cx="8312726" cy="1397947"/>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4878761"/>
            <a:ext cx="9144000" cy="264740"/>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42408569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415637" y="275974"/>
            <a:ext cx="8312726" cy="734688"/>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4878761"/>
            <a:ext cx="9144000" cy="264740"/>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0638769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279997" y="1789969"/>
            <a:ext cx="6448367" cy="734688"/>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2279997" y="2899851"/>
            <a:ext cx="6448367" cy="380938"/>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1702676" cy="5143500"/>
          </a:xfrm>
          <a:prstGeom prst="rect">
            <a:avLst/>
          </a:prstGeom>
        </p:spPr>
      </p:pic>
    </p:spTree>
    <p:extLst>
      <p:ext uri="{BB962C8B-B14F-4D97-AF65-F5344CB8AC3E}">
        <p14:creationId xmlns:p14="http://schemas.microsoft.com/office/powerpoint/2010/main" val="19661036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279997" y="1789969"/>
            <a:ext cx="6448367" cy="734688"/>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2279997" y="2899851"/>
            <a:ext cx="6448367" cy="380938"/>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1702676" cy="5143500"/>
          </a:xfrm>
          <a:prstGeom prst="rect">
            <a:avLst/>
          </a:prstGeom>
        </p:spPr>
      </p:pic>
    </p:spTree>
    <p:extLst>
      <p:ext uri="{BB962C8B-B14F-4D97-AF65-F5344CB8AC3E}">
        <p14:creationId xmlns:p14="http://schemas.microsoft.com/office/powerpoint/2010/main" val="4995130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1347817" y="1819932"/>
            <a:ext cx="6448367" cy="734688"/>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163382" y="3993671"/>
            <a:ext cx="8780257" cy="1246648"/>
          </a:xfrm>
          <a:prstGeom prst="rect">
            <a:avLst/>
          </a:prstGeom>
        </p:spPr>
      </p:pic>
    </p:spTree>
    <p:extLst>
      <p:ext uri="{BB962C8B-B14F-4D97-AF65-F5344CB8AC3E}">
        <p14:creationId xmlns:p14="http://schemas.microsoft.com/office/powerpoint/2010/main" val="16063471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491658" y="1790451"/>
            <a:ext cx="2385433" cy="446341"/>
          </a:xfrm>
        </p:spPr>
        <p:txBody>
          <a:bodyPr wrap="square" numCol="1" anchor="ctr" anchorCtr="0">
            <a:spAutoFit/>
          </a:bodyPr>
          <a:lstStyle>
            <a:lvl1pPr marL="0" indent="0" algn="ctr">
              <a:buNone/>
              <a:defRPr sz="1588"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4497849"/>
            <a:ext cx="9144000" cy="40840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3379284" y="1790451"/>
            <a:ext cx="2385433" cy="446341"/>
          </a:xfrm>
        </p:spPr>
        <p:txBody>
          <a:bodyPr wrap="square" numCol="1" anchor="ctr" anchorCtr="0">
            <a:spAutoFit/>
          </a:bodyPr>
          <a:lstStyle>
            <a:lvl1pPr marL="0" indent="0" algn="ctr">
              <a:buNone/>
              <a:defRPr sz="1588"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6266909" y="1790451"/>
            <a:ext cx="2385433" cy="446341"/>
          </a:xfrm>
        </p:spPr>
        <p:txBody>
          <a:bodyPr wrap="square" numCol="1" anchor="ctr" anchorCtr="0">
            <a:spAutoFit/>
          </a:bodyPr>
          <a:lstStyle>
            <a:lvl1pPr marL="0" indent="0" algn="ctr">
              <a:buNone/>
              <a:defRPr sz="1588"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extLst>
      <p:ext uri="{BB962C8B-B14F-4D97-AF65-F5344CB8AC3E}">
        <p14:creationId xmlns:p14="http://schemas.microsoft.com/office/powerpoint/2010/main" val="14383278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6051176" cy="51435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6051176" y="0"/>
            <a:ext cx="3092824"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sp>
        <p:nvSpPr>
          <p:cNvPr id="11" name="Title Placeholder 1"/>
          <p:cNvSpPr>
            <a:spLocks noGrp="1"/>
          </p:cNvSpPr>
          <p:nvPr>
            <p:ph type="title" hasCustomPrompt="1"/>
          </p:nvPr>
        </p:nvSpPr>
        <p:spPr>
          <a:xfrm>
            <a:off x="6326841" y="1846010"/>
            <a:ext cx="2541494" cy="387995"/>
          </a:xfrm>
          <a:prstGeom prst="rect">
            <a:avLst/>
          </a:prstGeom>
        </p:spPr>
        <p:txBody>
          <a:bodyPr vert="horz" wrap="square" lIns="101858" tIns="50929" rIns="101858" bIns="50929" rtlCol="0" anchor="b" anchorCtr="0">
            <a:spAutoFit/>
          </a:bodyPr>
          <a:lstStyle>
            <a:lvl1pPr algn="ctr">
              <a:defRPr sz="1853"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6326841" y="2571750"/>
            <a:ext cx="2541494" cy="372666"/>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58216" y="4598058"/>
            <a:ext cx="323566" cy="323566"/>
          </a:xfrm>
          <a:prstGeom prst="rect">
            <a:avLst/>
          </a:prstGeom>
        </p:spPr>
      </p:pic>
    </p:spTree>
    <p:extLst>
      <p:ext uri="{BB962C8B-B14F-4D97-AF65-F5344CB8AC3E}">
        <p14:creationId xmlns:p14="http://schemas.microsoft.com/office/powerpoint/2010/main" val="9926551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11449" y="650159"/>
            <a:ext cx="3217768" cy="1162498"/>
          </a:xfrm>
        </p:spPr>
        <p:txBody>
          <a:bodyPr anchor="t" anchorCtr="0"/>
          <a:lstStyle>
            <a:lvl1pPr>
              <a:defRPr sz="3177"/>
            </a:lvl1pPr>
          </a:lstStyle>
          <a:p>
            <a:r>
              <a:rPr lang="en-US" dirty="0"/>
              <a:t>Headline Copy Goes Here</a:t>
            </a:r>
          </a:p>
        </p:txBody>
      </p:sp>
      <p:sp>
        <p:nvSpPr>
          <p:cNvPr id="7" name="Content Placeholder 2"/>
          <p:cNvSpPr>
            <a:spLocks noGrp="1"/>
          </p:cNvSpPr>
          <p:nvPr>
            <p:ph idx="1"/>
          </p:nvPr>
        </p:nvSpPr>
        <p:spPr>
          <a:xfrm>
            <a:off x="411449" y="2019879"/>
            <a:ext cx="3217767" cy="1124219"/>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4040665" y="0"/>
            <a:ext cx="5103336" cy="51435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4878762"/>
            <a:ext cx="9144000" cy="2647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759" y="4878762"/>
            <a:ext cx="1183604" cy="264739"/>
          </a:xfrm>
          <a:prstGeom prst="rect">
            <a:avLst/>
          </a:prstGeom>
        </p:spPr>
      </p:pic>
    </p:spTree>
    <p:extLst>
      <p:ext uri="{BB962C8B-B14F-4D97-AF65-F5344CB8AC3E}">
        <p14:creationId xmlns:p14="http://schemas.microsoft.com/office/powerpoint/2010/main" val="9924601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85" y="650159"/>
            <a:ext cx="3217768" cy="1162498"/>
          </a:xfrm>
        </p:spPr>
        <p:txBody>
          <a:bodyPr anchor="t" anchorCtr="0"/>
          <a:lstStyle>
            <a:lvl1pPr>
              <a:defRPr sz="3177"/>
            </a:lvl1pPr>
          </a:lstStyle>
          <a:p>
            <a:r>
              <a:rPr lang="en-US" dirty="0"/>
              <a:t>Headline Copy Goes Here</a:t>
            </a:r>
          </a:p>
        </p:txBody>
      </p:sp>
      <p:sp>
        <p:nvSpPr>
          <p:cNvPr id="3" name="Content Placeholder 2"/>
          <p:cNvSpPr>
            <a:spLocks noGrp="1"/>
          </p:cNvSpPr>
          <p:nvPr>
            <p:ph idx="1"/>
          </p:nvPr>
        </p:nvSpPr>
        <p:spPr>
          <a:xfrm>
            <a:off x="5514785" y="2019879"/>
            <a:ext cx="3217767" cy="1124219"/>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1" y="0"/>
            <a:ext cx="5103336" cy="51435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4878762"/>
            <a:ext cx="9144000" cy="2647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759" y="4878762"/>
            <a:ext cx="1183604" cy="264739"/>
          </a:xfrm>
          <a:prstGeom prst="rect">
            <a:avLst/>
          </a:prstGeom>
        </p:spPr>
      </p:pic>
    </p:spTree>
    <p:extLst>
      <p:ext uri="{BB962C8B-B14F-4D97-AF65-F5344CB8AC3E}">
        <p14:creationId xmlns:p14="http://schemas.microsoft.com/office/powerpoint/2010/main" val="12710540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Green Ram CSU">
  <p:cSld name="Title Green Ram CSU">
    <p:bg>
      <p:bgPr>
        <a:solidFill>
          <a:schemeClr val="dk2"/>
        </a:solidFill>
        <a:effectLst/>
      </p:bgPr>
    </p:bg>
    <p:spTree>
      <p:nvGrpSpPr>
        <p:cNvPr id="1" name="Shape 73"/>
        <p:cNvGrpSpPr/>
        <p:nvPr/>
      </p:nvGrpSpPr>
      <p:grpSpPr>
        <a:xfrm>
          <a:off x="0" y="0"/>
          <a:ext cx="0" cy="0"/>
          <a:chOff x="0" y="0"/>
          <a:chExt cx="0" cy="0"/>
        </a:xfrm>
      </p:grpSpPr>
      <p:pic>
        <p:nvPicPr>
          <p:cNvPr id="74" name="Google Shape;74;p17"/>
          <p:cNvPicPr preferRelativeResize="0"/>
          <p:nvPr/>
        </p:nvPicPr>
        <p:blipFill rotWithShape="1">
          <a:blip r:embed="rId2">
            <a:alphaModFix amt="8000"/>
          </a:blip>
          <a:srcRect t="14707" r="30637" b="6934"/>
          <a:stretch/>
        </p:blipFill>
        <p:spPr>
          <a:xfrm>
            <a:off x="4591002" y="-1"/>
            <a:ext cx="4552996" cy="5143502"/>
          </a:xfrm>
          <a:prstGeom prst="rect">
            <a:avLst/>
          </a:prstGeom>
          <a:noFill/>
          <a:ln>
            <a:noFill/>
          </a:ln>
        </p:spPr>
      </p:pic>
      <p:sp>
        <p:nvSpPr>
          <p:cNvPr id="75" name="Google Shape;75;p17"/>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6" name="Google Shape;76;p17"/>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77" name="Google Shape;77;p17"/>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78" name="Google Shape;78;p17"/>
          <p:cNvPicPr preferRelativeResize="0"/>
          <p:nvPr/>
        </p:nvPicPr>
        <p:blipFill rotWithShape="1">
          <a:blip r:embed="rId3">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4235824"/>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264987" y="4403848"/>
            <a:ext cx="8614026" cy="550539"/>
          </a:xfrm>
          <a:prstGeom prst="rect">
            <a:avLst/>
          </a:prstGeom>
        </p:spPr>
        <p:txBody>
          <a:bodyPr vert="horz" wrap="square" lIns="101858" tIns="50929" rIns="101858" bIns="50929" rtlCol="0" anchor="t" anchorCtr="0">
            <a:spAutoFit/>
          </a:bodyPr>
          <a:lstStyle>
            <a:lvl1pPr>
              <a:defRPr sz="2909"/>
            </a:lvl1pPr>
          </a:lstStyle>
          <a:p>
            <a:r>
              <a:rPr lang="en-US" dirty="0"/>
              <a:t>Headline Copy Here</a:t>
            </a:r>
          </a:p>
        </p:txBody>
      </p:sp>
    </p:spTree>
    <p:extLst>
      <p:ext uri="{BB962C8B-B14F-4D97-AF65-F5344CB8AC3E}">
        <p14:creationId xmlns:p14="http://schemas.microsoft.com/office/powerpoint/2010/main" val="21826806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25202470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055167" y="1533699"/>
            <a:ext cx="2673197" cy="886144"/>
          </a:xfrm>
          <a:prstGeom prst="rect">
            <a:avLst/>
          </a:prstGeom>
        </p:spPr>
        <p:txBody>
          <a:bodyPr vert="horz" wrap="square" lIns="101858" tIns="50929" rIns="101858" bIns="50929" rtlCol="0" anchor="t" anchorCtr="0">
            <a:spAutoFit/>
          </a:bodyPr>
          <a:lstStyle>
            <a:lvl1pPr>
              <a:defRPr sz="2545"/>
            </a:lvl1pPr>
          </a:lstStyle>
          <a:p>
            <a:r>
              <a:rPr lang="en-US"/>
              <a:t>Click to edit Master title style</a:t>
            </a:r>
            <a:endParaRPr lang="en-US" dirty="0"/>
          </a:p>
        </p:txBody>
      </p:sp>
      <p:sp>
        <p:nvSpPr>
          <p:cNvPr id="4" name="Text Placeholder 3"/>
          <p:cNvSpPr>
            <a:spLocks noGrp="1"/>
          </p:cNvSpPr>
          <p:nvPr>
            <p:ph type="body" sz="quarter" idx="11"/>
          </p:nvPr>
        </p:nvSpPr>
        <p:spPr>
          <a:xfrm>
            <a:off x="6055167" y="2468061"/>
            <a:ext cx="2673197" cy="372666"/>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839933" y="954952"/>
            <a:ext cx="4541694" cy="3306351"/>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4878761"/>
            <a:ext cx="9144000" cy="264740"/>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40515066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8299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4878761"/>
            <a:ext cx="9144000" cy="264740"/>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2345148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875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482654" y="2778864"/>
            <a:ext cx="8312726" cy="733271"/>
          </a:xfrm>
          <a:prstGeom prst="rect">
            <a:avLst/>
          </a:prstGeom>
        </p:spPr>
        <p:txBody>
          <a:bodyPr vert="horz" lIns="60512" tIns="60512" rIns="60512" bIns="60512"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3971"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5563252" y="0"/>
            <a:ext cx="3580749" cy="5007051"/>
          </a:xfrm>
          <a:prstGeom prst="rect">
            <a:avLst/>
          </a:prstGeom>
        </p:spPr>
      </p:pic>
      <p:cxnSp>
        <p:nvCxnSpPr>
          <p:cNvPr id="13" name="Straight Connector 12"/>
          <p:cNvCxnSpPr/>
          <p:nvPr userDrawn="1"/>
        </p:nvCxnSpPr>
        <p:spPr>
          <a:xfrm>
            <a:off x="583506" y="3928750"/>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0452" y="4182975"/>
            <a:ext cx="2329703" cy="521089"/>
          </a:xfrm>
          <a:prstGeom prst="rect">
            <a:avLst/>
          </a:prstGeom>
        </p:spPr>
      </p:pic>
    </p:spTree>
    <p:extLst>
      <p:ext uri="{BB962C8B-B14F-4D97-AF65-F5344CB8AC3E}">
        <p14:creationId xmlns:p14="http://schemas.microsoft.com/office/powerpoint/2010/main" val="19780986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482654" y="2778864"/>
            <a:ext cx="8312726" cy="733271"/>
          </a:xfrm>
          <a:prstGeom prst="rect">
            <a:avLst/>
          </a:prstGeom>
        </p:spPr>
        <p:txBody>
          <a:bodyPr vert="horz" lIns="60512" tIns="60512" rIns="60512" bIns="60512"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3971"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583506" y="3928750"/>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0452" y="4182975"/>
            <a:ext cx="2329703" cy="521089"/>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4591003" y="-1"/>
            <a:ext cx="4552997" cy="5143501"/>
          </a:xfrm>
          <a:prstGeom prst="rect">
            <a:avLst/>
          </a:prstGeom>
        </p:spPr>
      </p:pic>
    </p:spTree>
    <p:extLst>
      <p:ext uri="{BB962C8B-B14F-4D97-AF65-F5344CB8AC3E}">
        <p14:creationId xmlns:p14="http://schemas.microsoft.com/office/powerpoint/2010/main" val="20646677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482654" y="2778581"/>
            <a:ext cx="8312726" cy="733271"/>
          </a:xfrm>
          <a:prstGeom prst="rect">
            <a:avLst/>
          </a:prstGeom>
        </p:spPr>
        <p:txBody>
          <a:bodyPr vert="horz" lIns="60512" tIns="60512" rIns="60512" bIns="60512"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3971"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583506" y="3928468"/>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0452" y="4182976"/>
            <a:ext cx="2329703" cy="521089"/>
          </a:xfrm>
          <a:prstGeom prst="rect">
            <a:avLst/>
          </a:prstGeom>
        </p:spPr>
      </p:pic>
    </p:spTree>
    <p:extLst>
      <p:ext uri="{BB962C8B-B14F-4D97-AF65-F5344CB8AC3E}">
        <p14:creationId xmlns:p14="http://schemas.microsoft.com/office/powerpoint/2010/main" val="1350960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Green Ram UnitID">
  <p:cSld name="Title Green Ram UnitID">
    <p:bg>
      <p:bgPr>
        <a:solidFill>
          <a:schemeClr val="dk2"/>
        </a:solidFill>
        <a:effectLst/>
      </p:bgPr>
    </p:bg>
    <p:spTree>
      <p:nvGrpSpPr>
        <p:cNvPr id="1" name="Shape 79"/>
        <p:cNvGrpSpPr/>
        <p:nvPr/>
      </p:nvGrpSpPr>
      <p:grpSpPr>
        <a:xfrm>
          <a:off x="0" y="0"/>
          <a:ext cx="0" cy="0"/>
          <a:chOff x="0" y="0"/>
          <a:chExt cx="0" cy="0"/>
        </a:xfrm>
      </p:grpSpPr>
      <p:pic>
        <p:nvPicPr>
          <p:cNvPr id="80" name="Google Shape;80;p18"/>
          <p:cNvPicPr preferRelativeResize="0"/>
          <p:nvPr/>
        </p:nvPicPr>
        <p:blipFill rotWithShape="1">
          <a:blip r:embed="rId2">
            <a:alphaModFix amt="8000"/>
          </a:blip>
          <a:srcRect t="14707" r="30637" b="6934"/>
          <a:stretch/>
        </p:blipFill>
        <p:spPr>
          <a:xfrm>
            <a:off x="4591002" y="-1"/>
            <a:ext cx="4552996" cy="5143502"/>
          </a:xfrm>
          <a:prstGeom prst="rect">
            <a:avLst/>
          </a:prstGeom>
          <a:noFill/>
          <a:ln>
            <a:noFill/>
          </a:ln>
        </p:spPr>
      </p:pic>
      <p:sp>
        <p:nvSpPr>
          <p:cNvPr id="81" name="Google Shape;81;p18"/>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Google Shape;82;p18"/>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83" name="Google Shape;83;p18"/>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84" name="Google Shape;84;p18"/>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hite CSU">
  <p:cSld name="Title White CSU">
    <p:spTree>
      <p:nvGrpSpPr>
        <p:cNvPr id="1" name="Shape 85"/>
        <p:cNvGrpSpPr/>
        <p:nvPr/>
      </p:nvGrpSpPr>
      <p:grpSpPr>
        <a:xfrm>
          <a:off x="0" y="0"/>
          <a:ext cx="0" cy="0"/>
          <a:chOff x="0" y="0"/>
          <a:chExt cx="0" cy="0"/>
        </a:xfrm>
      </p:grpSpPr>
      <p:sp>
        <p:nvSpPr>
          <p:cNvPr id="86" name="Google Shape;86;p19"/>
          <p:cNvSpPr txBox="1"/>
          <p:nvPr/>
        </p:nvSpPr>
        <p:spPr>
          <a:xfrm>
            <a:off x="-892848" y="818030"/>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 name="Google Shape;87;p19"/>
          <p:cNvSpPr txBox="1"/>
          <p:nvPr/>
        </p:nvSpPr>
        <p:spPr>
          <a:xfrm>
            <a:off x="-1385454" y="-313764"/>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19"/>
          <p:cNvSpPr txBox="1"/>
          <p:nvPr/>
        </p:nvSpPr>
        <p:spPr>
          <a:xfrm>
            <a:off x="-1447029" y="-526677"/>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19"/>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0" name="Google Shape;90;p19"/>
          <p:cNvSpPr txBox="1">
            <a:spLocks noGrp="1"/>
          </p:cNvSpPr>
          <p:nvPr>
            <p:ph type="body" idx="2"/>
          </p:nvPr>
        </p:nvSpPr>
        <p:spPr>
          <a:xfrm>
            <a:off x="415637" y="3553220"/>
            <a:ext cx="8312700" cy="3177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2"/>
              </a:buClr>
              <a:buSzPts val="1100"/>
              <a:buFont typeface="Arial"/>
              <a:buNone/>
              <a:defRPr sz="1100" b="0" i="0" u="none" strike="noStrike" cap="none">
                <a:solidFill>
                  <a:schemeClr val="dk2"/>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91" name="Google Shape;91;p19"/>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92" name="Google Shape;92;p19"/>
          <p:cNvPicPr preferRelativeResize="0"/>
          <p:nvPr/>
        </p:nvPicPr>
        <p:blipFill rotWithShape="1">
          <a:blip r:embed="rId2">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White UnitID">
  <p:cSld name="Title White UnitID">
    <p:spTree>
      <p:nvGrpSpPr>
        <p:cNvPr id="1" name="Shape 93"/>
        <p:cNvGrpSpPr/>
        <p:nvPr/>
      </p:nvGrpSpPr>
      <p:grpSpPr>
        <a:xfrm>
          <a:off x="0" y="0"/>
          <a:ext cx="0" cy="0"/>
          <a:chOff x="0" y="0"/>
          <a:chExt cx="0" cy="0"/>
        </a:xfrm>
      </p:grpSpPr>
      <p:sp>
        <p:nvSpPr>
          <p:cNvPr id="94" name="Google Shape;94;p20"/>
          <p:cNvSpPr txBox="1"/>
          <p:nvPr/>
        </p:nvSpPr>
        <p:spPr>
          <a:xfrm>
            <a:off x="-892848" y="818030"/>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20"/>
          <p:cNvSpPr txBox="1"/>
          <p:nvPr/>
        </p:nvSpPr>
        <p:spPr>
          <a:xfrm>
            <a:off x="-1385454" y="-313764"/>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20"/>
          <p:cNvSpPr txBox="1"/>
          <p:nvPr/>
        </p:nvSpPr>
        <p:spPr>
          <a:xfrm>
            <a:off x="-1447029" y="-526677"/>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20"/>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Google Shape;98;p20"/>
          <p:cNvSpPr txBox="1">
            <a:spLocks noGrp="1"/>
          </p:cNvSpPr>
          <p:nvPr>
            <p:ph type="body" idx="2"/>
          </p:nvPr>
        </p:nvSpPr>
        <p:spPr>
          <a:xfrm>
            <a:off x="415637" y="3553220"/>
            <a:ext cx="8312700" cy="3177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2"/>
              </a:buClr>
              <a:buSzPts val="1100"/>
              <a:buFont typeface="Arial"/>
              <a:buNone/>
              <a:defRPr sz="1100" b="0" i="0" u="none" strike="noStrike" cap="none">
                <a:solidFill>
                  <a:schemeClr val="dk2"/>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99" name="Google Shape;99;p20"/>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100" name="Google Shape;100;p20"/>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rgbClr val="9A9A9C"/>
              </a:buClr>
              <a:buSzPts val="1100"/>
              <a:buFont typeface="Arial"/>
              <a:buNone/>
              <a:defRPr sz="1100" b="0" i="0" u="none" strike="noStrike" cap="none">
                <a:solidFill>
                  <a:srgbClr val="9A9A9C"/>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415638" y="599068"/>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grpSp>
        <p:nvGrpSpPr>
          <p:cNvPr id="103" name="Google Shape;103;p21"/>
          <p:cNvGrpSpPr/>
          <p:nvPr/>
        </p:nvGrpSpPr>
        <p:grpSpPr>
          <a:xfrm>
            <a:off x="0" y="4879021"/>
            <a:ext cx="9144554" cy="264755"/>
            <a:chOff x="0" y="7372350"/>
            <a:chExt cx="13817700" cy="400053"/>
          </a:xfrm>
        </p:grpSpPr>
        <p:sp>
          <p:nvSpPr>
            <p:cNvPr id="104" name="Google Shape;104;p21"/>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05" name="Google Shape;105;p21"/>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06" name="Google Shape;106;p21"/>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07" name="Google Shape;107;p21"/>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279997" y="1852526"/>
            <a:ext cx="64485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10" name="Google Shape;110;p22"/>
          <p:cNvSpPr txBox="1">
            <a:spLocks noGrp="1"/>
          </p:cNvSpPr>
          <p:nvPr>
            <p:ph type="body" idx="1"/>
          </p:nvPr>
        </p:nvSpPr>
        <p:spPr>
          <a:xfrm>
            <a:off x="2279997" y="2899851"/>
            <a:ext cx="6448500" cy="3219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11" name="Google Shape;111;p22"/>
          <p:cNvPicPr preferRelativeResize="0"/>
          <p:nvPr/>
        </p:nvPicPr>
        <p:blipFill rotWithShape="1">
          <a:blip r:embed="rId2">
            <a:alphaModFix/>
          </a:blip>
          <a:srcRect l="79830" t="28562" b="11531"/>
          <a:stretch/>
        </p:blipFill>
        <p:spPr>
          <a:xfrm>
            <a:off x="0" y="1"/>
            <a:ext cx="1702674" cy="5143502"/>
          </a:xfrm>
          <a:prstGeom prst="rect">
            <a:avLst/>
          </a:prstGeom>
          <a:noFill/>
          <a:ln>
            <a:noFill/>
          </a:ln>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15638" y="599068"/>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52" name="Google Shape;52;p13"/>
          <p:cNvSpPr txBox="1">
            <a:spLocks noGrp="1"/>
          </p:cNvSpPr>
          <p:nvPr>
            <p:ph type="body" idx="1"/>
          </p:nvPr>
        </p:nvSpPr>
        <p:spPr>
          <a:xfrm>
            <a:off x="415637" y="1646393"/>
            <a:ext cx="8312700" cy="20469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5638" y="200334"/>
            <a:ext cx="8312726" cy="734688"/>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415637" y="1142129"/>
            <a:ext cx="8312726" cy="2089098"/>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42542138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463005" rtl="0" eaLnBrk="1" latinLnBrk="0" hangingPunct="1">
        <a:spcBef>
          <a:spcPct val="0"/>
        </a:spcBef>
        <a:buNone/>
        <a:defRPr sz="3574" b="0" i="0" kern="1200">
          <a:solidFill>
            <a:schemeClr val="tx2"/>
          </a:solidFill>
          <a:latin typeface="Vitesse Light" charset="0"/>
          <a:ea typeface="Vitesse Light" charset="0"/>
          <a:cs typeface="Vitesse Light" charset="0"/>
        </a:defRPr>
      </a:lvl1pPr>
    </p:titleStyle>
    <p:bodyStyle>
      <a:lvl1pPr marL="347254" indent="-347254" algn="l" defTabSz="463005" rtl="0" eaLnBrk="1" latinLnBrk="0" hangingPunct="1">
        <a:lnSpc>
          <a:spcPct val="120000"/>
        </a:lnSpc>
        <a:spcBef>
          <a:spcPts val="397"/>
        </a:spcBef>
        <a:spcAft>
          <a:spcPts val="397"/>
        </a:spcAft>
        <a:buFont typeface="Arial"/>
        <a:buChar char="•"/>
        <a:defRPr sz="1191" b="0" i="0" kern="1200">
          <a:solidFill>
            <a:schemeClr val="tx1"/>
          </a:solidFill>
          <a:latin typeface="Proxima Nova" charset="0"/>
          <a:ea typeface="Proxima Nova" charset="0"/>
          <a:cs typeface="Proxima Nova" charset="0"/>
        </a:defRPr>
      </a:lvl1pPr>
      <a:lvl2pPr marL="752384" indent="-289379" algn="l" defTabSz="463005" rtl="0" eaLnBrk="1" latinLnBrk="0" hangingPunct="1">
        <a:lnSpc>
          <a:spcPct val="120000"/>
        </a:lnSpc>
        <a:spcBef>
          <a:spcPts val="0"/>
        </a:spcBef>
        <a:spcAft>
          <a:spcPts val="397"/>
        </a:spcAft>
        <a:buFont typeface="Arial"/>
        <a:buChar char="–"/>
        <a:defRPr sz="1059" b="0" i="0" kern="1200">
          <a:solidFill>
            <a:schemeClr val="tx1"/>
          </a:solidFill>
          <a:latin typeface="Proxima Nova" charset="0"/>
          <a:ea typeface="Proxima Nova" charset="0"/>
          <a:cs typeface="Proxima Nova" charset="0"/>
        </a:defRPr>
      </a:lvl2pPr>
      <a:lvl3pPr marL="1157515" indent="-231502" algn="l" defTabSz="463005" rtl="0" eaLnBrk="1" latinLnBrk="0" hangingPunct="1">
        <a:lnSpc>
          <a:spcPct val="120000"/>
        </a:lnSpc>
        <a:spcBef>
          <a:spcPts val="0"/>
        </a:spcBef>
        <a:spcAft>
          <a:spcPts val="397"/>
        </a:spcAft>
        <a:buFont typeface="Arial"/>
        <a:buChar char="•"/>
        <a:defRPr sz="1059" b="0" i="0" kern="1200">
          <a:solidFill>
            <a:schemeClr val="tx1"/>
          </a:solidFill>
          <a:latin typeface="Proxima Nova" charset="0"/>
          <a:ea typeface="Proxima Nova" charset="0"/>
          <a:cs typeface="Proxima Nova" charset="0"/>
        </a:defRPr>
      </a:lvl3pPr>
      <a:lvl4pPr marL="1620520" indent="-231502" algn="l" defTabSz="463005" rtl="0" eaLnBrk="1" latinLnBrk="0" hangingPunct="1">
        <a:lnSpc>
          <a:spcPct val="120000"/>
        </a:lnSpc>
        <a:spcBef>
          <a:spcPts val="0"/>
        </a:spcBef>
        <a:spcAft>
          <a:spcPts val="397"/>
        </a:spcAft>
        <a:buFont typeface="Arial"/>
        <a:buChar char="–"/>
        <a:defRPr sz="1059" b="0" i="0" kern="1200">
          <a:solidFill>
            <a:schemeClr val="tx1"/>
          </a:solidFill>
          <a:latin typeface="Proxima Nova" charset="0"/>
          <a:ea typeface="Proxima Nova" charset="0"/>
          <a:cs typeface="Proxima Nova" charset="0"/>
        </a:defRPr>
      </a:lvl4pPr>
      <a:lvl5pPr marL="2083526" indent="-231502" algn="l" defTabSz="463005" rtl="0" eaLnBrk="1" latinLnBrk="0" hangingPunct="1">
        <a:spcBef>
          <a:spcPct val="20000"/>
        </a:spcBef>
        <a:buFont typeface="Arial"/>
        <a:buChar char="»"/>
        <a:defRPr sz="1091" b="0" kern="1200">
          <a:solidFill>
            <a:schemeClr val="accent6">
              <a:lumMod val="75000"/>
            </a:schemeClr>
          </a:solidFill>
          <a:latin typeface="Franklin Gothic Book" charset="0"/>
          <a:ea typeface="Franklin Gothic Book" charset="0"/>
          <a:cs typeface="Franklin Gothic Book" charset="0"/>
        </a:defRPr>
      </a:lvl5pPr>
      <a:lvl6pPr marL="2546532" indent="-231502" algn="l" defTabSz="463005" rtl="0" eaLnBrk="1" latinLnBrk="0" hangingPunct="1">
        <a:spcBef>
          <a:spcPct val="20000"/>
        </a:spcBef>
        <a:buFont typeface="Arial"/>
        <a:buChar char="•"/>
        <a:defRPr sz="2000" kern="1200">
          <a:solidFill>
            <a:schemeClr val="tx1"/>
          </a:solidFill>
          <a:latin typeface="+mn-lt"/>
          <a:ea typeface="+mn-ea"/>
          <a:cs typeface="+mn-cs"/>
        </a:defRPr>
      </a:lvl6pPr>
      <a:lvl7pPr marL="3009539" indent="-231502" algn="l" defTabSz="463005" rtl="0" eaLnBrk="1" latinLnBrk="0" hangingPunct="1">
        <a:spcBef>
          <a:spcPct val="20000"/>
        </a:spcBef>
        <a:buFont typeface="Arial"/>
        <a:buChar char="•"/>
        <a:defRPr sz="2000" kern="1200">
          <a:solidFill>
            <a:schemeClr val="tx1"/>
          </a:solidFill>
          <a:latin typeface="+mn-lt"/>
          <a:ea typeface="+mn-ea"/>
          <a:cs typeface="+mn-cs"/>
        </a:defRPr>
      </a:lvl7pPr>
      <a:lvl8pPr marL="3472543" indent="-231502" algn="l" defTabSz="463005" rtl="0" eaLnBrk="1" latinLnBrk="0" hangingPunct="1">
        <a:spcBef>
          <a:spcPct val="20000"/>
        </a:spcBef>
        <a:buFont typeface="Arial"/>
        <a:buChar char="•"/>
        <a:defRPr sz="2000" kern="1200">
          <a:solidFill>
            <a:schemeClr val="tx1"/>
          </a:solidFill>
          <a:latin typeface="+mn-lt"/>
          <a:ea typeface="+mn-ea"/>
          <a:cs typeface="+mn-cs"/>
        </a:defRPr>
      </a:lvl8pPr>
      <a:lvl9pPr marL="3935550" indent="-231502" algn="l" defTabSz="46300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63005" rtl="0" eaLnBrk="1" latinLnBrk="0" hangingPunct="1">
        <a:defRPr sz="1818" kern="1200">
          <a:solidFill>
            <a:schemeClr val="tx1"/>
          </a:solidFill>
          <a:latin typeface="+mn-lt"/>
          <a:ea typeface="+mn-ea"/>
          <a:cs typeface="+mn-cs"/>
        </a:defRPr>
      </a:lvl1pPr>
      <a:lvl2pPr marL="463005" algn="l" defTabSz="463005" rtl="0" eaLnBrk="1" latinLnBrk="0" hangingPunct="1">
        <a:defRPr sz="1818" kern="1200">
          <a:solidFill>
            <a:schemeClr val="tx1"/>
          </a:solidFill>
          <a:latin typeface="+mn-lt"/>
          <a:ea typeface="+mn-ea"/>
          <a:cs typeface="+mn-cs"/>
        </a:defRPr>
      </a:lvl2pPr>
      <a:lvl3pPr marL="926012" algn="l" defTabSz="463005" rtl="0" eaLnBrk="1" latinLnBrk="0" hangingPunct="1">
        <a:defRPr sz="1818" kern="1200">
          <a:solidFill>
            <a:schemeClr val="tx1"/>
          </a:solidFill>
          <a:latin typeface="+mn-lt"/>
          <a:ea typeface="+mn-ea"/>
          <a:cs typeface="+mn-cs"/>
        </a:defRPr>
      </a:lvl3pPr>
      <a:lvl4pPr marL="1389017" algn="l" defTabSz="463005" rtl="0" eaLnBrk="1" latinLnBrk="0" hangingPunct="1">
        <a:defRPr sz="1818" kern="1200">
          <a:solidFill>
            <a:schemeClr val="tx1"/>
          </a:solidFill>
          <a:latin typeface="+mn-lt"/>
          <a:ea typeface="+mn-ea"/>
          <a:cs typeface="+mn-cs"/>
        </a:defRPr>
      </a:lvl4pPr>
      <a:lvl5pPr marL="1852024" algn="l" defTabSz="463005" rtl="0" eaLnBrk="1" latinLnBrk="0" hangingPunct="1">
        <a:defRPr sz="1818" kern="1200">
          <a:solidFill>
            <a:schemeClr val="tx1"/>
          </a:solidFill>
          <a:latin typeface="+mn-lt"/>
          <a:ea typeface="+mn-ea"/>
          <a:cs typeface="+mn-cs"/>
        </a:defRPr>
      </a:lvl5pPr>
      <a:lvl6pPr marL="2315029" algn="l" defTabSz="463005" rtl="0" eaLnBrk="1" latinLnBrk="0" hangingPunct="1">
        <a:defRPr sz="1818" kern="1200">
          <a:solidFill>
            <a:schemeClr val="tx1"/>
          </a:solidFill>
          <a:latin typeface="+mn-lt"/>
          <a:ea typeface="+mn-ea"/>
          <a:cs typeface="+mn-cs"/>
        </a:defRPr>
      </a:lvl6pPr>
      <a:lvl7pPr marL="2778035" algn="l" defTabSz="463005" rtl="0" eaLnBrk="1" latinLnBrk="0" hangingPunct="1">
        <a:defRPr sz="1818" kern="1200">
          <a:solidFill>
            <a:schemeClr val="tx1"/>
          </a:solidFill>
          <a:latin typeface="+mn-lt"/>
          <a:ea typeface="+mn-ea"/>
          <a:cs typeface="+mn-cs"/>
        </a:defRPr>
      </a:lvl7pPr>
      <a:lvl8pPr marL="3241041" algn="l" defTabSz="463005" rtl="0" eaLnBrk="1" latinLnBrk="0" hangingPunct="1">
        <a:defRPr sz="1818" kern="1200">
          <a:solidFill>
            <a:schemeClr val="tx1"/>
          </a:solidFill>
          <a:latin typeface="+mn-lt"/>
          <a:ea typeface="+mn-ea"/>
          <a:cs typeface="+mn-cs"/>
        </a:defRPr>
      </a:lvl8pPr>
      <a:lvl9pPr marL="3704046" algn="l" defTabSz="463005" rtl="0" eaLnBrk="1" latinLnBrk="0" hangingPunct="1">
        <a:defRPr sz="18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9"/>
          <p:cNvSpPr txBox="1">
            <a:spLocks noGrp="1"/>
          </p:cNvSpPr>
          <p:nvPr>
            <p:ph type="body" idx="1"/>
          </p:nvPr>
        </p:nvSpPr>
        <p:spPr>
          <a:xfrm>
            <a:off x="415638" y="1783828"/>
            <a:ext cx="8312700" cy="1344300"/>
          </a:xfrm>
          <a:prstGeom prst="rect">
            <a:avLst/>
          </a:prstGeom>
        </p:spPr>
        <p:txBody>
          <a:bodyPr spcFirstLastPara="1" wrap="square" lIns="60500" tIns="60500" rIns="60500" bIns="60500" anchor="t" anchorCtr="0">
            <a:noAutofit/>
          </a:bodyPr>
          <a:lstStyle/>
          <a:p>
            <a:pPr marL="0" lvl="0" indent="0" algn="l" rtl="0">
              <a:spcBef>
                <a:spcPts val="0"/>
              </a:spcBef>
              <a:spcAft>
                <a:spcPts val="0"/>
              </a:spcAft>
              <a:buNone/>
            </a:pPr>
            <a:r>
              <a:rPr lang="en" dirty="0"/>
              <a:t>CS 152: </a:t>
            </a:r>
            <a:r>
              <a:rPr lang="en-US" dirty="0"/>
              <a:t>More Operations</a:t>
            </a:r>
            <a:endParaRPr dirty="0"/>
          </a:p>
          <a:p>
            <a:pPr marL="0" lvl="0" indent="0" algn="l" rtl="0">
              <a:spcBef>
                <a:spcPts val="0"/>
              </a:spcBef>
              <a:spcAft>
                <a:spcPts val="0"/>
              </a:spcAft>
              <a:buNone/>
            </a:pPr>
            <a:endParaRPr dirty="0"/>
          </a:p>
        </p:txBody>
      </p:sp>
      <p:sp>
        <p:nvSpPr>
          <p:cNvPr id="186" name="Google Shape;186;p39"/>
          <p:cNvSpPr txBox="1">
            <a:spLocks noGrp="1"/>
          </p:cNvSpPr>
          <p:nvPr>
            <p:ph type="body" idx="2"/>
          </p:nvPr>
        </p:nvSpPr>
        <p:spPr>
          <a:xfrm>
            <a:off x="415625" y="3553232"/>
            <a:ext cx="8312700" cy="765300"/>
          </a:xfrm>
          <a:prstGeom prst="rect">
            <a:avLst/>
          </a:prstGeom>
        </p:spPr>
        <p:txBody>
          <a:bodyPr spcFirstLastPara="1" wrap="square" lIns="60500" tIns="60500" rIns="60500" bIns="60500" anchor="t" anchorCtr="0">
            <a:noAutofit/>
          </a:bodyPr>
          <a:lstStyle/>
          <a:p>
            <a:pPr marL="0" lvl="0" indent="0" algn="l" rtl="0">
              <a:spcBef>
                <a:spcPts val="400"/>
              </a:spcBef>
              <a:spcAft>
                <a:spcPts val="400"/>
              </a:spcAft>
              <a:buNone/>
            </a:pPr>
            <a:r>
              <a:rPr lang="en" dirty="0"/>
              <a:t>CS 152: </a:t>
            </a:r>
            <a:r>
              <a:rPr lang="en-US" dirty="0"/>
              <a:t>Python for STEM</a:t>
            </a:r>
            <a:endParaRPr dirty="0"/>
          </a:p>
        </p:txBody>
      </p:sp>
      <p:sp>
        <p:nvSpPr>
          <p:cNvPr id="187" name="Google Shape;187;p39"/>
          <p:cNvSpPr txBox="1">
            <a:spLocks noGrp="1"/>
          </p:cNvSpPr>
          <p:nvPr>
            <p:ph type="body" idx="2"/>
          </p:nvPr>
        </p:nvSpPr>
        <p:spPr>
          <a:xfrm>
            <a:off x="1107900" y="4541175"/>
            <a:ext cx="6928200" cy="765300"/>
          </a:xfrm>
          <a:prstGeom prst="rect">
            <a:avLst/>
          </a:prstGeom>
        </p:spPr>
        <p:txBody>
          <a:bodyPr spcFirstLastPara="1" wrap="square" lIns="60500" tIns="60500" rIns="60500" bIns="60500" anchor="t" anchorCtr="0">
            <a:noAutofit/>
          </a:bodyPr>
          <a:lstStyle/>
          <a:p>
            <a:pPr marL="0" lvl="0" indent="0" algn="ctr" rtl="0">
              <a:lnSpc>
                <a:spcPct val="110000"/>
              </a:lnSpc>
              <a:spcBef>
                <a:spcPts val="0"/>
              </a:spcBef>
              <a:spcAft>
                <a:spcPts val="0"/>
              </a:spcAft>
              <a:buNone/>
            </a:pPr>
            <a:r>
              <a:rPr lang="en" sz="800" dirty="0">
                <a:solidFill>
                  <a:srgbClr val="9A9A9C"/>
                </a:solidFill>
              </a:rPr>
              <a:t> Colorado State University </a:t>
            </a:r>
            <a:endParaRPr sz="800" dirty="0">
              <a:solidFill>
                <a:srgbClr val="9A9A9C"/>
              </a:solidFill>
            </a:endParaRPr>
          </a:p>
          <a:p>
            <a:pPr marL="0" lvl="0" indent="0" algn="ctr" rtl="0">
              <a:lnSpc>
                <a:spcPct val="110000"/>
              </a:lnSpc>
              <a:spcBef>
                <a:spcPts val="0"/>
              </a:spcBef>
              <a:spcAft>
                <a:spcPts val="0"/>
              </a:spcAft>
              <a:buNone/>
            </a:pPr>
            <a:r>
              <a:rPr lang="en" sz="800" dirty="0">
                <a:solidFill>
                  <a:srgbClr val="9A9A9C"/>
                </a:solidFill>
              </a:rPr>
              <a:t>Computer Science Department</a:t>
            </a:r>
            <a:endParaRPr sz="800" dirty="0">
              <a:solidFill>
                <a:srgbClr val="9A9A9C"/>
              </a:solidFill>
            </a:endParaRPr>
          </a:p>
          <a:p>
            <a:pPr marL="0" lvl="0" indent="0" algn="ctr" rtl="0">
              <a:lnSpc>
                <a:spcPct val="110000"/>
              </a:lnSpc>
              <a:spcBef>
                <a:spcPts val="0"/>
              </a:spcBef>
              <a:spcAft>
                <a:spcPts val="0"/>
              </a:spcAft>
              <a:buNone/>
            </a:pPr>
            <a:r>
              <a:rPr lang="en" sz="800" dirty="0">
                <a:solidFill>
                  <a:srgbClr val="9A9A9C"/>
                </a:solidFill>
              </a:rPr>
              <a:t>Slides Originally Created by Albert Lionelle and Updated by Marcia Moraes</a:t>
            </a:r>
            <a:endParaRPr sz="800" dirty="0">
              <a:solidFill>
                <a:srgbClr val="9A9A9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E6FC-80C8-2F4C-A9F0-9B205434775A}"/>
              </a:ext>
            </a:extLst>
          </p:cNvPr>
          <p:cNvSpPr>
            <a:spLocks noGrp="1"/>
          </p:cNvSpPr>
          <p:nvPr>
            <p:ph type="title"/>
          </p:nvPr>
        </p:nvSpPr>
        <p:spPr/>
        <p:txBody>
          <a:bodyPr/>
          <a:lstStyle/>
          <a:p>
            <a:r>
              <a:rPr lang="en-US" dirty="0"/>
              <a:t>Common escape sequences</a:t>
            </a:r>
            <a:endParaRPr lang="en-US" sz="2800" dirty="0"/>
          </a:p>
        </p:txBody>
      </p:sp>
      <p:sp>
        <p:nvSpPr>
          <p:cNvPr id="3" name="Text Placeholder 2">
            <a:extLst>
              <a:ext uri="{FF2B5EF4-FFF2-40B4-BE49-F238E27FC236}">
                <a16:creationId xmlns:a16="http://schemas.microsoft.com/office/drawing/2014/main" id="{93E01694-2C32-BA4D-B6F8-4BE99716E841}"/>
              </a:ext>
            </a:extLst>
          </p:cNvPr>
          <p:cNvSpPr>
            <a:spLocks noGrp="1"/>
          </p:cNvSpPr>
          <p:nvPr>
            <p:ph type="body" sz="quarter" idx="10"/>
          </p:nvPr>
        </p:nvSpPr>
        <p:spPr>
          <a:xfrm>
            <a:off x="415637" y="968641"/>
            <a:ext cx="8312726" cy="916405"/>
          </a:xfrm>
        </p:spPr>
        <p:txBody>
          <a:bodyPr/>
          <a:lstStyle/>
          <a:p>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86A7D535-0CD2-BFBF-CC52-9863A452D233}"/>
              </a:ext>
            </a:extLst>
          </p:cNvPr>
          <p:cNvPicPr>
            <a:picLocks noChangeAspect="1"/>
          </p:cNvPicPr>
          <p:nvPr/>
        </p:nvPicPr>
        <p:blipFill>
          <a:blip r:embed="rId2"/>
          <a:stretch>
            <a:fillRect/>
          </a:stretch>
        </p:blipFill>
        <p:spPr>
          <a:xfrm>
            <a:off x="509587" y="1047750"/>
            <a:ext cx="8124825" cy="3048000"/>
          </a:xfrm>
          <a:prstGeom prst="rect">
            <a:avLst/>
          </a:prstGeom>
        </p:spPr>
      </p:pic>
    </p:spTree>
    <p:extLst>
      <p:ext uri="{BB962C8B-B14F-4D97-AF65-F5344CB8AC3E}">
        <p14:creationId xmlns:p14="http://schemas.microsoft.com/office/powerpoint/2010/main" val="19445127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E6FC-80C8-2F4C-A9F0-9B205434775A}"/>
              </a:ext>
            </a:extLst>
          </p:cNvPr>
          <p:cNvSpPr>
            <a:spLocks noGrp="1"/>
          </p:cNvSpPr>
          <p:nvPr>
            <p:ph type="title"/>
          </p:nvPr>
        </p:nvSpPr>
        <p:spPr/>
        <p:txBody>
          <a:bodyPr/>
          <a:lstStyle/>
          <a:p>
            <a:r>
              <a:rPr lang="en-US" dirty="0"/>
              <a:t>Coding Activity</a:t>
            </a:r>
            <a:endParaRPr lang="en-US" sz="2800" dirty="0"/>
          </a:p>
        </p:txBody>
      </p:sp>
      <p:sp>
        <p:nvSpPr>
          <p:cNvPr id="3" name="Text Placeholder 2">
            <a:extLst>
              <a:ext uri="{FF2B5EF4-FFF2-40B4-BE49-F238E27FC236}">
                <a16:creationId xmlns:a16="http://schemas.microsoft.com/office/drawing/2014/main" id="{93E01694-2C32-BA4D-B6F8-4BE99716E841}"/>
              </a:ext>
            </a:extLst>
          </p:cNvPr>
          <p:cNvSpPr>
            <a:spLocks noGrp="1"/>
          </p:cNvSpPr>
          <p:nvPr>
            <p:ph type="body" sz="quarter" idx="10"/>
          </p:nvPr>
        </p:nvSpPr>
        <p:spPr>
          <a:xfrm>
            <a:off x="415637" y="968641"/>
            <a:ext cx="8312726" cy="3857659"/>
          </a:xfrm>
        </p:spPr>
        <p:txBody>
          <a:bodyPr/>
          <a:lstStyle/>
          <a:p>
            <a:pPr defTabSz="914400" eaLnBrk="0" fontAlgn="base" hangingPunct="0">
              <a:lnSpc>
                <a:spcPct val="100000"/>
              </a:lnSpc>
              <a:spcBef>
                <a:spcPct val="0"/>
              </a:spcBef>
              <a:spcAft>
                <a:spcPct val="0"/>
              </a:spcAft>
            </a:pPr>
            <a:r>
              <a:rPr lang="en-US" sz="1800" dirty="0">
                <a:solidFill>
                  <a:srgbClr val="37474F"/>
                </a:solidFill>
                <a:latin typeface="Roboto" panose="02000000000000000000" pitchFamily="2" charset="0"/>
              </a:rPr>
              <a:t>Using Heron's formula, you can calculate the area of a triangle if you know the lengths of all three sides. Given the length of each side of a triangle as input, write a function that calculate the area of the triangle using Heron's formula as follows:</a:t>
            </a:r>
          </a:p>
          <a:p>
            <a:pPr lvl="1" defTabSz="914400" eaLnBrk="0" fontAlgn="base" hangingPunct="0">
              <a:lnSpc>
                <a:spcPct val="100000"/>
              </a:lnSpc>
              <a:spcBef>
                <a:spcPct val="0"/>
              </a:spcBef>
              <a:spcAft>
                <a:spcPct val="0"/>
              </a:spcAft>
            </a:pPr>
            <a:r>
              <a:rPr lang="en-US" sz="1668" dirty="0">
                <a:solidFill>
                  <a:srgbClr val="37474F"/>
                </a:solidFill>
                <a:latin typeface="Roboto" panose="02000000000000000000" pitchFamily="2" charset="0"/>
              </a:rPr>
              <a:t>s = half of the triangle's perimeter</a:t>
            </a:r>
          </a:p>
          <a:p>
            <a:pPr lvl="1" defTabSz="914400" eaLnBrk="0" fontAlgn="base" hangingPunct="0">
              <a:lnSpc>
                <a:spcPct val="100000"/>
              </a:lnSpc>
              <a:spcBef>
                <a:spcPct val="0"/>
              </a:spcBef>
              <a:spcAft>
                <a:spcPct val="0"/>
              </a:spcAft>
            </a:pPr>
            <a:r>
              <a:rPr kumimoji="0" lang="en-US" altLang="en-US" sz="1600" b="0" i="0" u="none" strike="noStrike" cap="none" normalizeH="0" baseline="0" dirty="0">
                <a:ln>
                  <a:noFill/>
                </a:ln>
                <a:solidFill>
                  <a:srgbClr val="37474F"/>
                </a:solidFill>
                <a:effectLst/>
                <a:latin typeface="Roboto" panose="02000000000000000000" pitchFamily="2" charset="0"/>
              </a:rPr>
              <a:t>area = the square root </a:t>
            </a:r>
            <a:r>
              <a:rPr lang="en-US" altLang="en-US" sz="1600" dirty="0">
                <a:solidFill>
                  <a:srgbClr val="37474F"/>
                </a:solidFill>
                <a:latin typeface="Roboto" panose="02000000000000000000" pitchFamily="2" charset="0"/>
              </a:rPr>
              <a:t>of s(s-a)(s-b)(s-c)</a:t>
            </a:r>
            <a:r>
              <a:rPr lang="en-US" sz="2800" b="0" i="0" dirty="0">
                <a:solidFill>
                  <a:srgbClr val="37474F"/>
                </a:solidFill>
                <a:effectLst/>
                <a:latin typeface="Roboto" panose="02000000000000000000" pitchFamily="2" charset="0"/>
              </a:rPr>
              <a:t> </a:t>
            </a:r>
            <a:r>
              <a:rPr lang="en-US" sz="1600" dirty="0">
                <a:solidFill>
                  <a:srgbClr val="37474F"/>
                </a:solidFill>
                <a:latin typeface="Roboto" panose="02000000000000000000" pitchFamily="2" charset="0"/>
              </a:rPr>
              <a:t>, where a, b, and c are each sides of the triangle.</a:t>
            </a:r>
            <a:endParaRPr lang="en-US" altLang="en-US" sz="1600" dirty="0">
              <a:solidFill>
                <a:srgbClr val="37474F"/>
              </a:solidFill>
              <a:latin typeface="Roboto" panose="02000000000000000000" pitchFamily="2" charset="0"/>
            </a:endParaRPr>
          </a:p>
          <a:p>
            <a:pPr defTabSz="914400" eaLnBrk="0" fontAlgn="base" hangingPunct="0">
              <a:lnSpc>
                <a:spcPct val="100000"/>
              </a:lnSpc>
              <a:spcBef>
                <a:spcPct val="0"/>
              </a:spcBef>
              <a:spcAft>
                <a:spcPct val="0"/>
              </a:spcAft>
            </a:pPr>
            <a:endParaRPr lang="en-US" altLang="en-US" sz="1800" dirty="0">
              <a:solidFill>
                <a:srgbClr val="37474F"/>
              </a:solidFill>
              <a:latin typeface="Roboto" panose="02000000000000000000" pitchFamily="2" charset="0"/>
            </a:endParaRPr>
          </a:p>
          <a:p>
            <a:pPr defTabSz="914400" eaLnBrk="0" fontAlgn="base" hangingPunct="0">
              <a:lnSpc>
                <a:spcPct val="100000"/>
              </a:lnSpc>
              <a:spcBef>
                <a:spcPct val="0"/>
              </a:spcBef>
              <a:spcAft>
                <a:spcPct val="0"/>
              </a:spcAft>
            </a:pPr>
            <a:r>
              <a:rPr lang="en-US" altLang="en-US" sz="1800" dirty="0">
                <a:solidFill>
                  <a:srgbClr val="37474F"/>
                </a:solidFill>
                <a:latin typeface="Roboto" panose="02000000000000000000" pitchFamily="2" charset="0"/>
              </a:rPr>
              <a:t>Hint: Use the sqrt() function from the math module to calculate the square root.</a:t>
            </a:r>
          </a:p>
          <a:p>
            <a:pPr defTabSz="914400" eaLnBrk="0" fontAlgn="base" hangingPunct="0">
              <a:lnSpc>
                <a:spcPct val="100000"/>
              </a:lnSpc>
              <a:spcBef>
                <a:spcPct val="0"/>
              </a:spcBef>
              <a:spcAft>
                <a:spcPct val="0"/>
              </a:spcAft>
            </a:pPr>
            <a:r>
              <a:rPr lang="en-US" altLang="en-US" sz="1800" dirty="0">
                <a:solidFill>
                  <a:srgbClr val="37474F"/>
                </a:solidFill>
                <a:latin typeface="Roboto" panose="02000000000000000000" pitchFamily="2" charset="0"/>
              </a:rPr>
              <a:t>Output the floating-point value of the area with three digits after the decimal point, which can be achieved as follows:</a:t>
            </a:r>
            <a:br>
              <a:rPr lang="en-US" altLang="en-US" sz="1800" dirty="0">
                <a:solidFill>
                  <a:srgbClr val="37474F"/>
                </a:solidFill>
                <a:latin typeface="Roboto" panose="02000000000000000000" pitchFamily="2" charset="0"/>
              </a:rPr>
            </a:br>
            <a:r>
              <a:rPr lang="en-US" altLang="en-US" sz="1600" dirty="0">
                <a:solidFill>
                  <a:srgbClr val="37474F"/>
                </a:solidFill>
                <a:latin typeface="Courier New" panose="02070309020205020404" pitchFamily="49" charset="0"/>
                <a:cs typeface="Courier New" panose="02070309020205020404" pitchFamily="49" charset="0"/>
              </a:rPr>
              <a:t>print(</a:t>
            </a:r>
            <a:r>
              <a:rPr lang="en-US" altLang="en-US" sz="1600" dirty="0" err="1">
                <a:solidFill>
                  <a:srgbClr val="37474F"/>
                </a:solidFill>
                <a:latin typeface="Courier New" panose="02070309020205020404" pitchFamily="49" charset="0"/>
                <a:cs typeface="Courier New" panose="02070309020205020404" pitchFamily="49" charset="0"/>
              </a:rPr>
              <a:t>f'The</a:t>
            </a:r>
            <a:r>
              <a:rPr lang="en-US" altLang="en-US" sz="1600" dirty="0">
                <a:solidFill>
                  <a:srgbClr val="37474F"/>
                </a:solidFill>
                <a:latin typeface="Courier New" panose="02070309020205020404" pitchFamily="49" charset="0"/>
                <a:cs typeface="Courier New" panose="02070309020205020404" pitchFamily="49" charset="0"/>
              </a:rPr>
              <a:t> area of the triangle is: {your_value:.3f}')</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9627C92-AF36-441A-9457-44E528770FA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25521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E6FC-80C8-2F4C-A9F0-9B205434775A}"/>
              </a:ext>
            </a:extLst>
          </p:cNvPr>
          <p:cNvSpPr>
            <a:spLocks noGrp="1"/>
          </p:cNvSpPr>
          <p:nvPr>
            <p:ph type="title"/>
          </p:nvPr>
        </p:nvSpPr>
        <p:spPr/>
        <p:txBody>
          <a:bodyPr/>
          <a:lstStyle/>
          <a:p>
            <a:r>
              <a:rPr lang="en-US" dirty="0"/>
              <a:t>Coding Activity</a:t>
            </a:r>
            <a:endParaRPr lang="en-US" sz="2800" dirty="0"/>
          </a:p>
        </p:txBody>
      </p:sp>
      <p:sp>
        <p:nvSpPr>
          <p:cNvPr id="3" name="Text Placeholder 2">
            <a:extLst>
              <a:ext uri="{FF2B5EF4-FFF2-40B4-BE49-F238E27FC236}">
                <a16:creationId xmlns:a16="http://schemas.microsoft.com/office/drawing/2014/main" id="{93E01694-2C32-BA4D-B6F8-4BE99716E841}"/>
              </a:ext>
            </a:extLst>
          </p:cNvPr>
          <p:cNvSpPr>
            <a:spLocks noGrp="1"/>
          </p:cNvSpPr>
          <p:nvPr>
            <p:ph type="body" sz="quarter" idx="10"/>
          </p:nvPr>
        </p:nvSpPr>
        <p:spPr>
          <a:xfrm>
            <a:off x="415637" y="968641"/>
            <a:ext cx="8312726" cy="916405"/>
          </a:xfrm>
        </p:spPr>
        <p:txBody>
          <a:bodyPr/>
          <a:lstStyle/>
          <a:p>
            <a:endParaRPr lang="en-US" sz="1800" dirty="0"/>
          </a:p>
          <a:p>
            <a:pPr marL="0" indent="0">
              <a:buNone/>
            </a:pPr>
            <a:endParaRPr lang="en-US" sz="1800" dirty="0"/>
          </a:p>
        </p:txBody>
      </p:sp>
      <p:sp>
        <p:nvSpPr>
          <p:cNvPr id="4" name="Text Placeholder 2">
            <a:extLst>
              <a:ext uri="{FF2B5EF4-FFF2-40B4-BE49-F238E27FC236}">
                <a16:creationId xmlns:a16="http://schemas.microsoft.com/office/drawing/2014/main" id="{740E5877-AD0F-E10B-B4F1-28767446809A}"/>
              </a:ext>
            </a:extLst>
          </p:cNvPr>
          <p:cNvSpPr txBox="1">
            <a:spLocks/>
          </p:cNvSpPr>
          <p:nvPr/>
        </p:nvSpPr>
        <p:spPr>
          <a:xfrm>
            <a:off x="415637" y="968641"/>
            <a:ext cx="8312726" cy="2554545"/>
          </a:xfrm>
          <a:prstGeom prst="rect">
            <a:avLst/>
          </a:prstGeom>
        </p:spPr>
        <p:txBody>
          <a:bodyPr vert="horz" lIns="91440" tIns="91440" rIns="91440" bIns="91440" rtlCol="0">
            <a:spAutoFit/>
          </a:bodyPr>
          <a:lstStyle>
            <a:lvl1pPr marL="347254" indent="-347254" algn="l" defTabSz="463005" rtl="0" eaLnBrk="1" latinLnBrk="0" hangingPunct="1">
              <a:lnSpc>
                <a:spcPct val="120000"/>
              </a:lnSpc>
              <a:spcBef>
                <a:spcPts val="397"/>
              </a:spcBef>
              <a:spcAft>
                <a:spcPts val="397"/>
              </a:spcAft>
              <a:buFont typeface="Arial"/>
              <a:buChar char="•"/>
              <a:defRPr sz="1191" b="0" i="0" kern="1200">
                <a:solidFill>
                  <a:srgbClr val="092529"/>
                </a:solidFill>
                <a:latin typeface="Proxima Nova" charset="0"/>
                <a:ea typeface="Proxima Nova" charset="0"/>
                <a:cs typeface="Proxima Nova" charset="0"/>
              </a:defRPr>
            </a:lvl1pPr>
            <a:lvl2pPr marL="752384" indent="-289379" algn="l" defTabSz="463005" rtl="0" eaLnBrk="1" latinLnBrk="0" hangingPunct="1">
              <a:lnSpc>
                <a:spcPct val="120000"/>
              </a:lnSpc>
              <a:spcBef>
                <a:spcPts val="0"/>
              </a:spcBef>
              <a:spcAft>
                <a:spcPts val="397"/>
              </a:spcAft>
              <a:buFont typeface="Arial"/>
              <a:buChar char="–"/>
              <a:defRPr sz="1059" b="0" i="0" kern="1200">
                <a:solidFill>
                  <a:srgbClr val="092529"/>
                </a:solidFill>
                <a:latin typeface="Proxima Nova" charset="0"/>
                <a:ea typeface="Proxima Nova" charset="0"/>
                <a:cs typeface="Proxima Nova" charset="0"/>
              </a:defRPr>
            </a:lvl2pPr>
            <a:lvl3pPr marL="1157515" indent="-231502" algn="l" defTabSz="463005" rtl="0" eaLnBrk="1" latinLnBrk="0" hangingPunct="1">
              <a:lnSpc>
                <a:spcPct val="120000"/>
              </a:lnSpc>
              <a:spcBef>
                <a:spcPts val="0"/>
              </a:spcBef>
              <a:spcAft>
                <a:spcPts val="397"/>
              </a:spcAft>
              <a:buFont typeface="Arial"/>
              <a:buChar char="•"/>
              <a:defRPr sz="1059" b="0" i="0" kern="1200">
                <a:solidFill>
                  <a:srgbClr val="092529"/>
                </a:solidFill>
                <a:latin typeface="Proxima Nova" charset="0"/>
                <a:ea typeface="Proxima Nova" charset="0"/>
                <a:cs typeface="Proxima Nova" charset="0"/>
              </a:defRPr>
            </a:lvl3pPr>
            <a:lvl4pPr marL="1620520" indent="-231502" algn="l" defTabSz="463005" rtl="0" eaLnBrk="1" latinLnBrk="0" hangingPunct="1">
              <a:lnSpc>
                <a:spcPct val="120000"/>
              </a:lnSpc>
              <a:spcBef>
                <a:spcPts val="0"/>
              </a:spcBef>
              <a:spcAft>
                <a:spcPts val="397"/>
              </a:spcAft>
              <a:buFont typeface="Arial"/>
              <a:buChar char="–"/>
              <a:defRPr sz="1059" b="0" i="0" kern="1200">
                <a:solidFill>
                  <a:srgbClr val="092529"/>
                </a:solidFill>
                <a:latin typeface="Proxima Nova" charset="0"/>
                <a:ea typeface="Proxima Nova" charset="0"/>
                <a:cs typeface="Proxima Nova" charset="0"/>
              </a:defRPr>
            </a:lvl4pPr>
            <a:lvl5pPr marL="2083526" indent="-231502" algn="l" defTabSz="463005" rtl="0" eaLnBrk="1" latinLnBrk="0" hangingPunct="1">
              <a:spcBef>
                <a:spcPct val="20000"/>
              </a:spcBef>
              <a:buFont typeface="Arial"/>
              <a:buChar char="»"/>
              <a:defRPr sz="1091" b="0" kern="1200">
                <a:solidFill>
                  <a:srgbClr val="092529"/>
                </a:solidFill>
                <a:latin typeface="Franklin Gothic Book" charset="0"/>
                <a:ea typeface="Franklin Gothic Book" charset="0"/>
                <a:cs typeface="Franklin Gothic Book" charset="0"/>
              </a:defRPr>
            </a:lvl5pPr>
            <a:lvl6pPr marL="2546532" indent="-231502" algn="l" defTabSz="463005" rtl="0" eaLnBrk="1" latinLnBrk="0" hangingPunct="1">
              <a:spcBef>
                <a:spcPct val="20000"/>
              </a:spcBef>
              <a:buFont typeface="Arial"/>
              <a:buChar char="•"/>
              <a:defRPr sz="2000" kern="1200">
                <a:solidFill>
                  <a:schemeClr val="tx1"/>
                </a:solidFill>
                <a:latin typeface="+mn-lt"/>
                <a:ea typeface="+mn-ea"/>
                <a:cs typeface="+mn-cs"/>
              </a:defRPr>
            </a:lvl6pPr>
            <a:lvl7pPr marL="3009539" indent="-231502" algn="l" defTabSz="463005" rtl="0" eaLnBrk="1" latinLnBrk="0" hangingPunct="1">
              <a:spcBef>
                <a:spcPct val="20000"/>
              </a:spcBef>
              <a:buFont typeface="Arial"/>
              <a:buChar char="•"/>
              <a:defRPr sz="2000" kern="1200">
                <a:solidFill>
                  <a:schemeClr val="tx1"/>
                </a:solidFill>
                <a:latin typeface="+mn-lt"/>
                <a:ea typeface="+mn-ea"/>
                <a:cs typeface="+mn-cs"/>
              </a:defRPr>
            </a:lvl7pPr>
            <a:lvl8pPr marL="3472543" indent="-231502" algn="l" defTabSz="463005" rtl="0" eaLnBrk="1" latinLnBrk="0" hangingPunct="1">
              <a:spcBef>
                <a:spcPct val="20000"/>
              </a:spcBef>
              <a:buFont typeface="Arial"/>
              <a:buChar char="•"/>
              <a:defRPr sz="2000" kern="1200">
                <a:solidFill>
                  <a:schemeClr val="tx1"/>
                </a:solidFill>
                <a:latin typeface="+mn-lt"/>
                <a:ea typeface="+mn-ea"/>
                <a:cs typeface="+mn-cs"/>
              </a:defRPr>
            </a:lvl8pPr>
            <a:lvl9pPr marL="3935550" indent="-231502" algn="l" defTabSz="463005" rtl="0" eaLnBrk="1" latinLnBrk="0" hangingPunct="1">
              <a:spcBef>
                <a:spcPct val="20000"/>
              </a:spcBef>
              <a:buFont typeface="Arial"/>
              <a:buChar char="•"/>
              <a:defRPr sz="2000" kern="1200">
                <a:solidFill>
                  <a:schemeClr val="tx1"/>
                </a:solidFill>
                <a:latin typeface="+mn-lt"/>
                <a:ea typeface="+mn-ea"/>
                <a:cs typeface="+mn-cs"/>
              </a:defRPr>
            </a:lvl9pPr>
          </a:lstStyle>
          <a:p>
            <a:pPr defTabSz="914400"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rgbClr val="37474F"/>
                </a:solidFill>
                <a:effectLst/>
                <a:latin typeface="Roboto" panose="02000000000000000000" pitchFamily="2" charset="0"/>
              </a:rPr>
              <a:t>Write a function to calculate the cost for replacing carpet for a single room. Carpet is priced by square foot. Total cost includes carpet, labor and sales tax. Dollar values are output with two decimals. </a:t>
            </a:r>
          </a:p>
          <a:p>
            <a:pPr defTabSz="914400" eaLnBrk="0" fontAlgn="base" hangingPunct="0">
              <a:lnSpc>
                <a:spcPct val="100000"/>
              </a:lnSpc>
              <a:spcBef>
                <a:spcPct val="0"/>
              </a:spcBef>
              <a:spcAft>
                <a:spcPct val="0"/>
              </a:spcAft>
              <a:buClrTx/>
            </a:pPr>
            <a:endParaRPr kumimoji="0" lang="en-US" altLang="en-US" sz="1800" b="0" i="0" u="none" strike="noStrike" cap="none" normalizeH="0" baseline="0" dirty="0">
              <a:ln>
                <a:noFill/>
              </a:ln>
              <a:solidFill>
                <a:srgbClr val="37474F"/>
              </a:solidFill>
              <a:effectLst/>
              <a:latin typeface="Roboto" panose="02000000000000000000" pitchFamily="2" charset="0"/>
            </a:endParaRPr>
          </a:p>
          <a:p>
            <a:pPr defTabSz="914400"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rgbClr val="37474F"/>
                </a:solidFill>
                <a:effectLst/>
                <a:latin typeface="Roboto" panose="02000000000000000000" pitchFamily="2" charset="0"/>
              </a:rPr>
              <a:t>For example, </a:t>
            </a:r>
            <a:r>
              <a:rPr kumimoji="0" lang="en-US" altLang="en-US" sz="16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f'Cost</a:t>
            </a:r>
            <a:r>
              <a:rPr kumimoji="0" lang="en-US" altLang="en-US" sz="16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${cost:.2f}’).</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defTabSz="914400" eaLnBrk="0" fontAlgn="base" hangingPunct="0">
              <a:lnSpc>
                <a:spcPct val="100000"/>
              </a:lnSpc>
              <a:spcBef>
                <a:spcPct val="0"/>
              </a:spcBef>
              <a:spcAft>
                <a:spcPct val="0"/>
              </a:spcAft>
              <a:buClrTx/>
            </a:pPr>
            <a:endParaRPr lang="en-US" altLang="en-US" sz="1600" dirty="0">
              <a:solidFill>
                <a:schemeClr val="tx1"/>
              </a:solidFill>
              <a:latin typeface="Courier New" panose="02070309020205020404" pitchFamily="49" charset="0"/>
              <a:cs typeface="Courier New" panose="02070309020205020404" pitchFamily="49" charset="0"/>
            </a:endParaRPr>
          </a:p>
          <a:p>
            <a:pPr defTabSz="914400" eaLnBrk="0" fontAlgn="base" hangingPunct="0">
              <a:lnSpc>
                <a:spcPct val="100000"/>
              </a:lnSpc>
              <a:spcBef>
                <a:spcPct val="0"/>
              </a:spcBef>
              <a:spcAft>
                <a:spcPct val="0"/>
              </a:spcAft>
              <a:buClrTx/>
            </a:pPr>
            <a:r>
              <a:rPr kumimoji="0" lang="en-US" altLang="en-US" sz="1600" b="0" i="0" u="none" strike="noStrike" cap="none" normalizeH="0" baseline="0" dirty="0">
                <a:ln>
                  <a:noFill/>
                </a:ln>
                <a:solidFill>
                  <a:srgbClr val="37474F"/>
                </a:solidFill>
                <a:effectLst/>
                <a:latin typeface="Roboto" panose="02000000000000000000" pitchFamily="2" charset="0"/>
              </a:rPr>
              <a:t>Write a program to ask the user if he wants to calculate the cost for replacing carpet for a single room. While the user answers “yes”, call the function to calculate and print the cost for replacing the carpet.</a:t>
            </a:r>
          </a:p>
        </p:txBody>
      </p:sp>
    </p:spTree>
    <p:extLst>
      <p:ext uri="{BB962C8B-B14F-4D97-AF65-F5344CB8AC3E}">
        <p14:creationId xmlns:p14="http://schemas.microsoft.com/office/powerpoint/2010/main" val="3427338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1A88B0-CF49-5149-8DBA-17B1BA803727}"/>
              </a:ext>
            </a:extLst>
          </p:cNvPr>
          <p:cNvSpPr>
            <a:spLocks noGrp="1"/>
          </p:cNvSpPr>
          <p:nvPr>
            <p:ph type="title"/>
          </p:nvPr>
        </p:nvSpPr>
        <p:spPr>
          <a:xfrm>
            <a:off x="179155" y="336084"/>
            <a:ext cx="8312700" cy="672000"/>
          </a:xfrm>
        </p:spPr>
        <p:txBody>
          <a:bodyPr/>
          <a:lstStyle/>
          <a:p>
            <a:r>
              <a:rPr lang="en-US" dirty="0"/>
              <a:t>Weekly Announcements! </a:t>
            </a:r>
          </a:p>
        </p:txBody>
      </p:sp>
      <p:sp>
        <p:nvSpPr>
          <p:cNvPr id="7" name="TextBox 6">
            <a:extLst>
              <a:ext uri="{FF2B5EF4-FFF2-40B4-BE49-F238E27FC236}">
                <a16:creationId xmlns:a16="http://schemas.microsoft.com/office/drawing/2014/main" id="{F1F79DD2-1F3F-234C-A44A-3A87D436D29A}"/>
              </a:ext>
            </a:extLst>
          </p:cNvPr>
          <p:cNvSpPr txBox="1"/>
          <p:nvPr/>
        </p:nvSpPr>
        <p:spPr>
          <a:xfrm>
            <a:off x="476335" y="1245870"/>
            <a:ext cx="5551932" cy="1600438"/>
          </a:xfrm>
          <a:prstGeom prst="rect">
            <a:avLst/>
          </a:prstGeom>
          <a:noFill/>
        </p:spPr>
        <p:txBody>
          <a:bodyPr wrap="square" rtlCol="0">
            <a:spAutoFit/>
          </a:bodyPr>
          <a:lstStyle/>
          <a:p>
            <a:r>
              <a:rPr lang="en-US" dirty="0"/>
              <a:t>TODO Reminders:</a:t>
            </a:r>
          </a:p>
          <a:p>
            <a:endParaRPr lang="en-US" dirty="0"/>
          </a:p>
          <a:p>
            <a:pPr marL="285750" indent="-285750">
              <a:buFont typeface="Arial" panose="020B0604020202020204" pitchFamily="34" charset="0"/>
              <a:buChar char="•"/>
            </a:pPr>
            <a:r>
              <a:rPr lang="en-US" dirty="0"/>
              <a:t>Reading 6 (zybooks) – you should have already done that </a:t>
            </a:r>
            <a:r>
              <a:rPr lang="en-US" dirty="0">
                <a:sym typeface="Wingdings" panose="05000000000000000000" pitchFamily="2" charset="2"/>
              </a:rPr>
              <a:t></a:t>
            </a:r>
            <a:endParaRPr lang="en-US" dirty="0"/>
          </a:p>
          <a:p>
            <a:pPr marL="285750" indent="-285750">
              <a:buFont typeface="Arial" panose="020B0604020202020204" pitchFamily="34" charset="0"/>
              <a:buChar char="•"/>
            </a:pPr>
            <a:r>
              <a:rPr lang="en-US" dirty="0"/>
              <a:t>Lab 04</a:t>
            </a:r>
          </a:p>
          <a:p>
            <a:pPr marL="285750" indent="-285750">
              <a:buFont typeface="Arial" panose="020B0604020202020204" pitchFamily="34" charset="0"/>
              <a:buChar char="•"/>
            </a:pPr>
            <a:r>
              <a:rPr lang="en-US" dirty="0"/>
              <a:t>Reading 7 (zybooks)</a:t>
            </a:r>
          </a:p>
          <a:p>
            <a:pPr marL="285750" indent="-285750">
              <a:buFont typeface="Arial" panose="020B0604020202020204" pitchFamily="34" charset="0"/>
              <a:buChar char="•"/>
            </a:pPr>
            <a:r>
              <a:rPr lang="en-US" dirty="0"/>
              <a:t>Lab 05</a:t>
            </a:r>
          </a:p>
          <a:p>
            <a:pPr marL="285750" indent="-285750">
              <a:buFont typeface="Arial" panose="020B0604020202020204" pitchFamily="34" charset="0"/>
              <a:buChar char="•"/>
            </a:pPr>
            <a:r>
              <a:rPr lang="en-US" dirty="0"/>
              <a:t>Reading 8 (zybooks)</a:t>
            </a:r>
          </a:p>
        </p:txBody>
      </p:sp>
      <p:pic>
        <p:nvPicPr>
          <p:cNvPr id="1036" name="Picture 12" descr="WBNB Diy Office Quotes Wall Decal Inspiring Words Believe In Yourself Vinyl  Sticker Wallpaper Home Decor Bedroom Mural Work Hard : Amazon.ae: Baby  Products">
            <a:extLst>
              <a:ext uri="{FF2B5EF4-FFF2-40B4-BE49-F238E27FC236}">
                <a16:creationId xmlns:a16="http://schemas.microsoft.com/office/drawing/2014/main" id="{04363927-6A83-4577-17C5-64D4E92F8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27021"/>
            <a:ext cx="2590800"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2264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E6FC-80C8-2F4C-A9F0-9B205434775A}"/>
              </a:ext>
            </a:extLst>
          </p:cNvPr>
          <p:cNvSpPr>
            <a:spLocks noGrp="1"/>
          </p:cNvSpPr>
          <p:nvPr>
            <p:ph type="title"/>
          </p:nvPr>
        </p:nvSpPr>
        <p:spPr/>
        <p:txBody>
          <a:bodyPr/>
          <a:lstStyle/>
          <a:p>
            <a:r>
              <a:rPr lang="en-US" dirty="0"/>
              <a:t>Arithmetic Expressions</a:t>
            </a:r>
            <a:endParaRPr lang="en-US" sz="2800" dirty="0"/>
          </a:p>
        </p:txBody>
      </p:sp>
      <p:sp>
        <p:nvSpPr>
          <p:cNvPr id="3" name="Text Placeholder 2">
            <a:extLst>
              <a:ext uri="{FF2B5EF4-FFF2-40B4-BE49-F238E27FC236}">
                <a16:creationId xmlns:a16="http://schemas.microsoft.com/office/drawing/2014/main" id="{93E01694-2C32-BA4D-B6F8-4BE99716E841}"/>
              </a:ext>
            </a:extLst>
          </p:cNvPr>
          <p:cNvSpPr>
            <a:spLocks noGrp="1"/>
          </p:cNvSpPr>
          <p:nvPr>
            <p:ph type="body" sz="quarter" idx="10"/>
          </p:nvPr>
        </p:nvSpPr>
        <p:spPr>
          <a:xfrm>
            <a:off x="415637" y="968641"/>
            <a:ext cx="8312726" cy="3099310"/>
          </a:xfrm>
        </p:spPr>
        <p:txBody>
          <a:bodyPr/>
          <a:lstStyle/>
          <a:p>
            <a:r>
              <a:rPr lang="en-US" sz="1800" dirty="0"/>
              <a:t>Division: /</a:t>
            </a:r>
          </a:p>
          <a:p>
            <a:pPr lvl="1"/>
            <a:r>
              <a:rPr lang="en-US" sz="1668" dirty="0"/>
              <a:t>Returns a float pointing number</a:t>
            </a:r>
          </a:p>
          <a:p>
            <a:r>
              <a:rPr lang="en-US" sz="1800" dirty="0"/>
              <a:t>Floored division: //</a:t>
            </a:r>
          </a:p>
          <a:p>
            <a:pPr lvl="1"/>
            <a:r>
              <a:rPr lang="en-US" sz="1668" dirty="0"/>
              <a:t>round down the result of a floating-point division to the closest smaller whole number value</a:t>
            </a:r>
          </a:p>
          <a:p>
            <a:r>
              <a:rPr lang="en-US" sz="1800" dirty="0"/>
              <a:t>Module: %</a:t>
            </a:r>
          </a:p>
          <a:p>
            <a:pPr lvl="1"/>
            <a:r>
              <a:rPr lang="en-US" sz="1668" dirty="0"/>
              <a:t>evaluates the remainder of the division of two integer operands</a:t>
            </a:r>
          </a:p>
          <a:p>
            <a:pPr lvl="1"/>
            <a:endParaRPr lang="en-US" sz="1668" dirty="0"/>
          </a:p>
        </p:txBody>
      </p:sp>
    </p:spTree>
    <p:extLst>
      <p:ext uri="{BB962C8B-B14F-4D97-AF65-F5344CB8AC3E}">
        <p14:creationId xmlns:p14="http://schemas.microsoft.com/office/powerpoint/2010/main" val="29452120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E6FC-80C8-2F4C-A9F0-9B205434775A}"/>
              </a:ext>
            </a:extLst>
          </p:cNvPr>
          <p:cNvSpPr>
            <a:spLocks noGrp="1"/>
          </p:cNvSpPr>
          <p:nvPr>
            <p:ph type="title"/>
          </p:nvPr>
        </p:nvSpPr>
        <p:spPr/>
        <p:txBody>
          <a:bodyPr/>
          <a:lstStyle/>
          <a:p>
            <a:r>
              <a:rPr lang="en-US" dirty="0"/>
              <a:t>Arithmetic Expressions - Activity</a:t>
            </a:r>
            <a:endParaRPr lang="en-US" sz="2800" dirty="0"/>
          </a:p>
        </p:txBody>
      </p:sp>
      <p:sp>
        <p:nvSpPr>
          <p:cNvPr id="3" name="Text Placeholder 2">
            <a:extLst>
              <a:ext uri="{FF2B5EF4-FFF2-40B4-BE49-F238E27FC236}">
                <a16:creationId xmlns:a16="http://schemas.microsoft.com/office/drawing/2014/main" id="{93E01694-2C32-BA4D-B6F8-4BE99716E841}"/>
              </a:ext>
            </a:extLst>
          </p:cNvPr>
          <p:cNvSpPr>
            <a:spLocks noGrp="1"/>
          </p:cNvSpPr>
          <p:nvPr>
            <p:ph type="body" sz="quarter" idx="10"/>
          </p:nvPr>
        </p:nvSpPr>
        <p:spPr>
          <a:xfrm>
            <a:off x="415637" y="968641"/>
            <a:ext cx="8312726" cy="3742050"/>
          </a:xfrm>
        </p:spPr>
        <p:txBody>
          <a:bodyPr/>
          <a:lstStyle/>
          <a:p>
            <a:r>
              <a:rPr lang="en-US" sz="1800" dirty="0"/>
              <a:t>Write exactly what will be the output if we run the instructions below.</a:t>
            </a:r>
          </a:p>
          <a:p>
            <a:endParaRPr lang="en-US" sz="1800" dirty="0"/>
          </a:p>
          <a:p>
            <a:pPr marL="0" indent="0">
              <a:buNone/>
            </a:pPr>
            <a:r>
              <a:rPr lang="en-US" sz="1668" dirty="0"/>
              <a:t>division = 24/10</a:t>
            </a:r>
          </a:p>
          <a:p>
            <a:pPr marL="0" indent="0">
              <a:buNone/>
            </a:pPr>
            <a:r>
              <a:rPr lang="en-US" sz="1668" dirty="0"/>
              <a:t>module = 24%10</a:t>
            </a:r>
          </a:p>
          <a:p>
            <a:pPr marL="0" indent="0">
              <a:buNone/>
            </a:pPr>
            <a:r>
              <a:rPr lang="en-US" sz="1668" dirty="0"/>
              <a:t>floor = 24//10</a:t>
            </a:r>
          </a:p>
          <a:p>
            <a:pPr marL="0" indent="0">
              <a:buNone/>
            </a:pPr>
            <a:r>
              <a:rPr lang="en-US" sz="1668" dirty="0"/>
              <a:t>print("24/10 = ", division)</a:t>
            </a:r>
          </a:p>
          <a:p>
            <a:pPr marL="0" indent="0">
              <a:buNone/>
            </a:pPr>
            <a:r>
              <a:rPr lang="en-US" sz="1668" dirty="0"/>
              <a:t>print("24%10 = ", module)</a:t>
            </a:r>
          </a:p>
          <a:p>
            <a:pPr marL="0" indent="0">
              <a:buNone/>
            </a:pPr>
            <a:r>
              <a:rPr lang="en-US" sz="1668" dirty="0"/>
              <a:t>print("24//10 = ", floor)</a:t>
            </a:r>
          </a:p>
          <a:p>
            <a:pPr lvl="1"/>
            <a:endParaRPr lang="en-US" sz="1668" dirty="0"/>
          </a:p>
        </p:txBody>
      </p:sp>
    </p:spTree>
    <p:extLst>
      <p:ext uri="{BB962C8B-B14F-4D97-AF65-F5344CB8AC3E}">
        <p14:creationId xmlns:p14="http://schemas.microsoft.com/office/powerpoint/2010/main" val="11721253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E6FC-80C8-2F4C-A9F0-9B205434775A}"/>
              </a:ext>
            </a:extLst>
          </p:cNvPr>
          <p:cNvSpPr>
            <a:spLocks noGrp="1"/>
          </p:cNvSpPr>
          <p:nvPr>
            <p:ph type="title"/>
          </p:nvPr>
        </p:nvSpPr>
        <p:spPr/>
        <p:txBody>
          <a:bodyPr/>
          <a:lstStyle/>
          <a:p>
            <a:r>
              <a:rPr lang="en-US" dirty="0"/>
              <a:t>Arithmetic Expressions – Coding Activity</a:t>
            </a:r>
            <a:endParaRPr lang="en-US" sz="2800" dirty="0"/>
          </a:p>
        </p:txBody>
      </p:sp>
      <p:sp>
        <p:nvSpPr>
          <p:cNvPr id="3" name="Text Placeholder 2">
            <a:extLst>
              <a:ext uri="{FF2B5EF4-FFF2-40B4-BE49-F238E27FC236}">
                <a16:creationId xmlns:a16="http://schemas.microsoft.com/office/drawing/2014/main" id="{93E01694-2C32-BA4D-B6F8-4BE99716E841}"/>
              </a:ext>
            </a:extLst>
          </p:cNvPr>
          <p:cNvSpPr>
            <a:spLocks noGrp="1"/>
          </p:cNvSpPr>
          <p:nvPr>
            <p:ph type="body" sz="quarter" idx="10"/>
          </p:nvPr>
        </p:nvSpPr>
        <p:spPr>
          <a:xfrm>
            <a:off x="415637" y="968641"/>
            <a:ext cx="8312726" cy="3321166"/>
          </a:xfrm>
        </p:spPr>
        <p:txBody>
          <a:bodyPr/>
          <a:lstStyle/>
          <a:p>
            <a:r>
              <a:rPr lang="en-US" sz="1800" dirty="0"/>
              <a:t>Write a function that receives a number in seconds, converts that into hours, minutes and seconds, and return a string containing that information in the following format </a:t>
            </a:r>
            <a:r>
              <a:rPr lang="en-US" sz="1800" dirty="0" err="1"/>
              <a:t>hours:minutes:seconds</a:t>
            </a:r>
            <a:r>
              <a:rPr lang="en-US" sz="1800" dirty="0"/>
              <a:t>.</a:t>
            </a:r>
          </a:p>
          <a:p>
            <a:r>
              <a:rPr lang="en-US" sz="1800" dirty="0"/>
              <a:t>Do a call to that function</a:t>
            </a:r>
          </a:p>
          <a:p>
            <a:r>
              <a:rPr lang="en-US" sz="1800" dirty="0"/>
              <a:t>If you enter 3665 the function should return the following string “1:1:5”</a:t>
            </a:r>
          </a:p>
          <a:p>
            <a:endParaRPr lang="en-US" sz="1800" dirty="0"/>
          </a:p>
          <a:p>
            <a:r>
              <a:rPr lang="en-US" sz="1800" dirty="0"/>
              <a:t>What kind of operations are you going to use?</a:t>
            </a:r>
          </a:p>
          <a:p>
            <a:pPr marL="0" indent="0">
              <a:buNone/>
            </a:pPr>
            <a:endParaRPr lang="en-US" sz="1800" dirty="0"/>
          </a:p>
        </p:txBody>
      </p:sp>
    </p:spTree>
    <p:extLst>
      <p:ext uri="{BB962C8B-B14F-4D97-AF65-F5344CB8AC3E}">
        <p14:creationId xmlns:p14="http://schemas.microsoft.com/office/powerpoint/2010/main" val="31186032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E6FC-80C8-2F4C-A9F0-9B205434775A}"/>
              </a:ext>
            </a:extLst>
          </p:cNvPr>
          <p:cNvSpPr>
            <a:spLocks noGrp="1"/>
          </p:cNvSpPr>
          <p:nvPr>
            <p:ph type="title"/>
          </p:nvPr>
        </p:nvSpPr>
        <p:spPr/>
        <p:txBody>
          <a:bodyPr/>
          <a:lstStyle/>
          <a:p>
            <a:r>
              <a:rPr lang="en-US" dirty="0"/>
              <a:t>Math Module</a:t>
            </a:r>
            <a:endParaRPr lang="en-US" sz="2800" dirty="0"/>
          </a:p>
        </p:txBody>
      </p:sp>
      <p:sp>
        <p:nvSpPr>
          <p:cNvPr id="3" name="Text Placeholder 2">
            <a:extLst>
              <a:ext uri="{FF2B5EF4-FFF2-40B4-BE49-F238E27FC236}">
                <a16:creationId xmlns:a16="http://schemas.microsoft.com/office/drawing/2014/main" id="{93E01694-2C32-BA4D-B6F8-4BE99716E841}"/>
              </a:ext>
            </a:extLst>
          </p:cNvPr>
          <p:cNvSpPr>
            <a:spLocks noGrp="1"/>
          </p:cNvSpPr>
          <p:nvPr>
            <p:ph type="body" sz="quarter" idx="10"/>
          </p:nvPr>
        </p:nvSpPr>
        <p:spPr>
          <a:xfrm>
            <a:off x="415637" y="968641"/>
            <a:ext cx="8312726" cy="1351396"/>
          </a:xfrm>
        </p:spPr>
        <p:txBody>
          <a:bodyPr/>
          <a:lstStyle/>
          <a:p>
            <a:r>
              <a:rPr lang="en-US" sz="1800" dirty="0"/>
              <a:t>import math</a:t>
            </a:r>
          </a:p>
          <a:p>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FA353E33-6CA2-CE5C-A676-1DC68B405082}"/>
              </a:ext>
            </a:extLst>
          </p:cNvPr>
          <p:cNvPicPr>
            <a:picLocks noChangeAspect="1"/>
          </p:cNvPicPr>
          <p:nvPr/>
        </p:nvPicPr>
        <p:blipFill>
          <a:blip r:embed="rId2"/>
          <a:stretch>
            <a:fillRect/>
          </a:stretch>
        </p:blipFill>
        <p:spPr>
          <a:xfrm>
            <a:off x="3814409" y="1038225"/>
            <a:ext cx="4314825" cy="3067050"/>
          </a:xfrm>
          <a:prstGeom prst="rect">
            <a:avLst/>
          </a:prstGeom>
        </p:spPr>
      </p:pic>
    </p:spTree>
    <p:extLst>
      <p:ext uri="{BB962C8B-B14F-4D97-AF65-F5344CB8AC3E}">
        <p14:creationId xmlns:p14="http://schemas.microsoft.com/office/powerpoint/2010/main" val="21384178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E6FC-80C8-2F4C-A9F0-9B205434775A}"/>
              </a:ext>
            </a:extLst>
          </p:cNvPr>
          <p:cNvSpPr>
            <a:spLocks noGrp="1"/>
          </p:cNvSpPr>
          <p:nvPr>
            <p:ph type="title"/>
          </p:nvPr>
        </p:nvSpPr>
        <p:spPr/>
        <p:txBody>
          <a:bodyPr/>
          <a:lstStyle/>
          <a:p>
            <a:r>
              <a:rPr lang="en-US" dirty="0"/>
              <a:t>Math Module – Coding Activity</a:t>
            </a:r>
            <a:endParaRPr lang="en-US" sz="2800" dirty="0"/>
          </a:p>
        </p:txBody>
      </p:sp>
      <p:sp>
        <p:nvSpPr>
          <p:cNvPr id="3" name="Text Placeholder 2">
            <a:extLst>
              <a:ext uri="{FF2B5EF4-FFF2-40B4-BE49-F238E27FC236}">
                <a16:creationId xmlns:a16="http://schemas.microsoft.com/office/drawing/2014/main" id="{93E01694-2C32-BA4D-B6F8-4BE99716E841}"/>
              </a:ext>
            </a:extLst>
          </p:cNvPr>
          <p:cNvSpPr>
            <a:spLocks noGrp="1"/>
          </p:cNvSpPr>
          <p:nvPr>
            <p:ph type="body" sz="quarter" idx="10"/>
          </p:nvPr>
        </p:nvSpPr>
        <p:spPr>
          <a:xfrm>
            <a:off x="415637" y="968641"/>
            <a:ext cx="8312726" cy="4001095"/>
          </a:xfrm>
        </p:spPr>
        <p:txBody>
          <a:bodyPr/>
          <a:lstStyle/>
          <a:p>
            <a:pPr defTabSz="914400"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37474F"/>
                </a:solidFill>
                <a:effectLst/>
                <a:latin typeface="Roboto" panose="02000000000000000000" pitchFamily="2" charset="0"/>
              </a:rPr>
              <a:t>Given the number of people attending a pizza party, output the number of needed pizzas and total cost. For the calculation, assume that people eat 2 slices on average and each pizza has 12 slices and costs $14.95.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37474F"/>
                </a:solidFill>
                <a:effectLst/>
                <a:latin typeface="Roboto" panose="02000000000000000000" pitchFamily="2" charset="0"/>
              </a:rPr>
              <a:t>Output each floating-point value with two digits after the decimal point, which can be achieved as follows:</a:t>
            </a:r>
            <a:br>
              <a:rPr kumimoji="0" lang="en-US" altLang="en-US" sz="1800" b="0" i="0" u="none" strike="noStrike" cap="none" normalizeH="0" baseline="0" dirty="0">
                <a:ln>
                  <a:noFill/>
                </a:ln>
                <a:solidFill>
                  <a:srgbClr val="37474F"/>
                </a:solidFill>
                <a:effectLst/>
                <a:latin typeface="Roboto" panose="02000000000000000000" pitchFamily="2" charset="0"/>
              </a:rPr>
            </a:br>
            <a:r>
              <a:rPr kumimoji="0" lang="en-US" altLang="en-US" sz="16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f'Cost</a:t>
            </a:r>
            <a:r>
              <a:rPr kumimoji="0" lang="en-US" altLang="en-US" sz="16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${cost:.2f}’)</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37474F"/>
                </a:solidFill>
                <a:effectLst/>
                <a:latin typeface="Roboto" panose="02000000000000000000" pitchFamily="2" charset="0"/>
              </a:rPr>
              <a:t>Hint: Use the ceil() function from the math module to round up the number of pizzas so that enough pizzas are ordered.</a:t>
            </a:r>
          </a:p>
          <a:p>
            <a:pPr defTabSz="914400" eaLnBrk="0" fontAlgn="base" hangingPunct="0">
              <a:lnSpc>
                <a:spcPct val="100000"/>
              </a:lnSpc>
              <a:spcBef>
                <a:spcPct val="0"/>
              </a:spcBef>
              <a:spcAft>
                <a:spcPct val="0"/>
              </a:spcAft>
            </a:pPr>
            <a:endParaRPr lang="en-US" altLang="en-US" sz="1800" dirty="0">
              <a:solidFill>
                <a:srgbClr val="37474F"/>
              </a:solidFill>
              <a:latin typeface="Roboto" panose="02000000000000000000" pitchFamily="2" charset="0"/>
            </a:endParaRPr>
          </a:p>
          <a:p>
            <a:pPr defTabSz="914400" eaLnBrk="0" fontAlgn="base" hangingPunct="0">
              <a:lnSpc>
                <a:spcPct val="100000"/>
              </a:lnSpc>
              <a:spcBef>
                <a:spcPct val="0"/>
              </a:spcBef>
              <a:spcAft>
                <a:spcPct val="0"/>
              </a:spcAft>
            </a:pPr>
            <a:r>
              <a:rPr lang="en-US" altLang="en-US" sz="1800" dirty="0">
                <a:solidFill>
                  <a:srgbClr val="37474F"/>
                </a:solidFill>
                <a:latin typeface="Roboto" panose="02000000000000000000" pitchFamily="2" charset="0"/>
              </a:rPr>
              <a:t>Upgrade your program, so it will work for any number of slices that people eat, the number of slides that each pizza has and the cost of the pizza. Make it as a function.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9627C92-AF36-441A-9457-44E528770FA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0148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E6FC-80C8-2F4C-A9F0-9B205434775A}"/>
              </a:ext>
            </a:extLst>
          </p:cNvPr>
          <p:cNvSpPr>
            <a:spLocks noGrp="1"/>
          </p:cNvSpPr>
          <p:nvPr>
            <p:ph type="title"/>
          </p:nvPr>
        </p:nvSpPr>
        <p:spPr/>
        <p:txBody>
          <a:bodyPr/>
          <a:lstStyle/>
          <a:p>
            <a:r>
              <a:rPr lang="en-US" dirty="0"/>
              <a:t>Type Conversion</a:t>
            </a:r>
            <a:endParaRPr lang="en-US" sz="2800" dirty="0"/>
          </a:p>
        </p:txBody>
      </p:sp>
      <p:sp>
        <p:nvSpPr>
          <p:cNvPr id="3" name="Text Placeholder 2">
            <a:extLst>
              <a:ext uri="{FF2B5EF4-FFF2-40B4-BE49-F238E27FC236}">
                <a16:creationId xmlns:a16="http://schemas.microsoft.com/office/drawing/2014/main" id="{93E01694-2C32-BA4D-B6F8-4BE99716E841}"/>
              </a:ext>
            </a:extLst>
          </p:cNvPr>
          <p:cNvSpPr>
            <a:spLocks noGrp="1"/>
          </p:cNvSpPr>
          <p:nvPr>
            <p:ph type="body" sz="quarter" idx="10"/>
          </p:nvPr>
        </p:nvSpPr>
        <p:spPr>
          <a:xfrm>
            <a:off x="415637" y="968641"/>
            <a:ext cx="8312726" cy="916405"/>
          </a:xfrm>
        </p:spPr>
        <p:txBody>
          <a:bodyPr/>
          <a:lstStyle/>
          <a:p>
            <a:endParaRPr lang="en-US" sz="1800" dirty="0"/>
          </a:p>
          <a:p>
            <a:pPr marL="0" indent="0">
              <a:buNone/>
            </a:pPr>
            <a:endParaRPr lang="en-US" sz="1800" dirty="0"/>
          </a:p>
        </p:txBody>
      </p:sp>
      <p:pic>
        <p:nvPicPr>
          <p:cNvPr id="6" name="Picture 5">
            <a:extLst>
              <a:ext uri="{FF2B5EF4-FFF2-40B4-BE49-F238E27FC236}">
                <a16:creationId xmlns:a16="http://schemas.microsoft.com/office/drawing/2014/main" id="{2C733E5D-AE82-D8A4-F9CA-7C0ED2505490}"/>
              </a:ext>
            </a:extLst>
          </p:cNvPr>
          <p:cNvPicPr>
            <a:picLocks noChangeAspect="1"/>
          </p:cNvPicPr>
          <p:nvPr/>
        </p:nvPicPr>
        <p:blipFill>
          <a:blip r:embed="rId2"/>
          <a:stretch>
            <a:fillRect/>
          </a:stretch>
        </p:blipFill>
        <p:spPr>
          <a:xfrm>
            <a:off x="2066925" y="1743075"/>
            <a:ext cx="5010150" cy="1657350"/>
          </a:xfrm>
          <a:prstGeom prst="rect">
            <a:avLst/>
          </a:prstGeom>
        </p:spPr>
      </p:pic>
    </p:spTree>
    <p:extLst>
      <p:ext uri="{BB962C8B-B14F-4D97-AF65-F5344CB8AC3E}">
        <p14:creationId xmlns:p14="http://schemas.microsoft.com/office/powerpoint/2010/main" val="13347639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E6FC-80C8-2F4C-A9F0-9B205434775A}"/>
              </a:ext>
            </a:extLst>
          </p:cNvPr>
          <p:cNvSpPr>
            <a:spLocks noGrp="1"/>
          </p:cNvSpPr>
          <p:nvPr>
            <p:ph type="title"/>
          </p:nvPr>
        </p:nvSpPr>
        <p:spPr>
          <a:xfrm>
            <a:off x="415638" y="233952"/>
            <a:ext cx="8312726" cy="734688"/>
          </a:xfrm>
        </p:spPr>
        <p:txBody>
          <a:bodyPr/>
          <a:lstStyle/>
          <a:p>
            <a:r>
              <a:rPr lang="en-US" dirty="0"/>
              <a:t>Type Conversion – Understanding Activity</a:t>
            </a:r>
            <a:endParaRPr lang="en-US" sz="2800" dirty="0"/>
          </a:p>
        </p:txBody>
      </p:sp>
      <p:sp>
        <p:nvSpPr>
          <p:cNvPr id="3" name="Text Placeholder 2">
            <a:extLst>
              <a:ext uri="{FF2B5EF4-FFF2-40B4-BE49-F238E27FC236}">
                <a16:creationId xmlns:a16="http://schemas.microsoft.com/office/drawing/2014/main" id="{93E01694-2C32-BA4D-B6F8-4BE99716E841}"/>
              </a:ext>
            </a:extLst>
          </p:cNvPr>
          <p:cNvSpPr>
            <a:spLocks noGrp="1"/>
          </p:cNvSpPr>
          <p:nvPr>
            <p:ph type="body" sz="quarter" idx="10"/>
          </p:nvPr>
        </p:nvSpPr>
        <p:spPr>
          <a:xfrm>
            <a:off x="415637" y="968641"/>
            <a:ext cx="8312726" cy="916405"/>
          </a:xfrm>
        </p:spPr>
        <p:txBody>
          <a:bodyPr/>
          <a:lstStyle/>
          <a:p>
            <a:endParaRPr lang="en-US" sz="1800" dirty="0"/>
          </a:p>
          <a:p>
            <a:pPr marL="0" indent="0">
              <a:buNone/>
            </a:pPr>
            <a:endParaRPr lang="en-US" sz="1800" dirty="0"/>
          </a:p>
        </p:txBody>
      </p:sp>
      <p:sp>
        <p:nvSpPr>
          <p:cNvPr id="4" name="Text Placeholder 2">
            <a:extLst>
              <a:ext uri="{FF2B5EF4-FFF2-40B4-BE49-F238E27FC236}">
                <a16:creationId xmlns:a16="http://schemas.microsoft.com/office/drawing/2014/main" id="{A799E416-5F7A-FBE3-8063-835F9E155A41}"/>
              </a:ext>
            </a:extLst>
          </p:cNvPr>
          <p:cNvSpPr txBox="1">
            <a:spLocks/>
          </p:cNvSpPr>
          <p:nvPr/>
        </p:nvSpPr>
        <p:spPr>
          <a:xfrm>
            <a:off x="415637" y="968641"/>
            <a:ext cx="8312726" cy="2714526"/>
          </a:xfrm>
          <a:prstGeom prst="rect">
            <a:avLst/>
          </a:prstGeom>
        </p:spPr>
        <p:txBody>
          <a:bodyPr vert="horz" lIns="91440" tIns="91440" rIns="91440" bIns="91440" rtlCol="0">
            <a:spAutoFit/>
          </a:bodyPr>
          <a:lstStyle>
            <a:lvl1pPr marL="347254" indent="-347254" algn="l" defTabSz="463005" rtl="0" eaLnBrk="1" latinLnBrk="0" hangingPunct="1">
              <a:lnSpc>
                <a:spcPct val="120000"/>
              </a:lnSpc>
              <a:spcBef>
                <a:spcPts val="397"/>
              </a:spcBef>
              <a:spcAft>
                <a:spcPts val="397"/>
              </a:spcAft>
              <a:buFont typeface="Arial"/>
              <a:buChar char="•"/>
              <a:defRPr sz="1191" b="0" i="0" kern="1200">
                <a:solidFill>
                  <a:srgbClr val="092529"/>
                </a:solidFill>
                <a:latin typeface="Proxima Nova" charset="0"/>
                <a:ea typeface="Proxima Nova" charset="0"/>
                <a:cs typeface="Proxima Nova" charset="0"/>
              </a:defRPr>
            </a:lvl1pPr>
            <a:lvl2pPr marL="752384" indent="-289379" algn="l" defTabSz="463005" rtl="0" eaLnBrk="1" latinLnBrk="0" hangingPunct="1">
              <a:lnSpc>
                <a:spcPct val="120000"/>
              </a:lnSpc>
              <a:spcBef>
                <a:spcPts val="0"/>
              </a:spcBef>
              <a:spcAft>
                <a:spcPts val="397"/>
              </a:spcAft>
              <a:buFont typeface="Arial"/>
              <a:buChar char="–"/>
              <a:defRPr sz="1059" b="0" i="0" kern="1200">
                <a:solidFill>
                  <a:srgbClr val="092529"/>
                </a:solidFill>
                <a:latin typeface="Proxima Nova" charset="0"/>
                <a:ea typeface="Proxima Nova" charset="0"/>
                <a:cs typeface="Proxima Nova" charset="0"/>
              </a:defRPr>
            </a:lvl2pPr>
            <a:lvl3pPr marL="1157515" indent="-231502" algn="l" defTabSz="463005" rtl="0" eaLnBrk="1" latinLnBrk="0" hangingPunct="1">
              <a:lnSpc>
                <a:spcPct val="120000"/>
              </a:lnSpc>
              <a:spcBef>
                <a:spcPts val="0"/>
              </a:spcBef>
              <a:spcAft>
                <a:spcPts val="397"/>
              </a:spcAft>
              <a:buFont typeface="Arial"/>
              <a:buChar char="•"/>
              <a:defRPr sz="1059" b="0" i="0" kern="1200">
                <a:solidFill>
                  <a:srgbClr val="092529"/>
                </a:solidFill>
                <a:latin typeface="Proxima Nova" charset="0"/>
                <a:ea typeface="Proxima Nova" charset="0"/>
                <a:cs typeface="Proxima Nova" charset="0"/>
              </a:defRPr>
            </a:lvl3pPr>
            <a:lvl4pPr marL="1620520" indent="-231502" algn="l" defTabSz="463005" rtl="0" eaLnBrk="1" latinLnBrk="0" hangingPunct="1">
              <a:lnSpc>
                <a:spcPct val="120000"/>
              </a:lnSpc>
              <a:spcBef>
                <a:spcPts val="0"/>
              </a:spcBef>
              <a:spcAft>
                <a:spcPts val="397"/>
              </a:spcAft>
              <a:buFont typeface="Arial"/>
              <a:buChar char="–"/>
              <a:defRPr sz="1059" b="0" i="0" kern="1200">
                <a:solidFill>
                  <a:srgbClr val="092529"/>
                </a:solidFill>
                <a:latin typeface="Proxima Nova" charset="0"/>
                <a:ea typeface="Proxima Nova" charset="0"/>
                <a:cs typeface="Proxima Nova" charset="0"/>
              </a:defRPr>
            </a:lvl4pPr>
            <a:lvl5pPr marL="2083526" indent="-231502" algn="l" defTabSz="463005" rtl="0" eaLnBrk="1" latinLnBrk="0" hangingPunct="1">
              <a:spcBef>
                <a:spcPct val="20000"/>
              </a:spcBef>
              <a:buFont typeface="Arial"/>
              <a:buChar char="»"/>
              <a:defRPr sz="1091" b="0" kern="1200">
                <a:solidFill>
                  <a:srgbClr val="092529"/>
                </a:solidFill>
                <a:latin typeface="Franklin Gothic Book" charset="0"/>
                <a:ea typeface="Franklin Gothic Book" charset="0"/>
                <a:cs typeface="Franklin Gothic Book" charset="0"/>
              </a:defRPr>
            </a:lvl5pPr>
            <a:lvl6pPr marL="2546532" indent="-231502" algn="l" defTabSz="463005" rtl="0" eaLnBrk="1" latinLnBrk="0" hangingPunct="1">
              <a:spcBef>
                <a:spcPct val="20000"/>
              </a:spcBef>
              <a:buFont typeface="Arial"/>
              <a:buChar char="•"/>
              <a:defRPr sz="2000" kern="1200">
                <a:solidFill>
                  <a:schemeClr val="tx1"/>
                </a:solidFill>
                <a:latin typeface="+mn-lt"/>
                <a:ea typeface="+mn-ea"/>
                <a:cs typeface="+mn-cs"/>
              </a:defRPr>
            </a:lvl6pPr>
            <a:lvl7pPr marL="3009539" indent="-231502" algn="l" defTabSz="463005" rtl="0" eaLnBrk="1" latinLnBrk="0" hangingPunct="1">
              <a:spcBef>
                <a:spcPct val="20000"/>
              </a:spcBef>
              <a:buFont typeface="Arial"/>
              <a:buChar char="•"/>
              <a:defRPr sz="2000" kern="1200">
                <a:solidFill>
                  <a:schemeClr val="tx1"/>
                </a:solidFill>
                <a:latin typeface="+mn-lt"/>
                <a:ea typeface="+mn-ea"/>
                <a:cs typeface="+mn-cs"/>
              </a:defRPr>
            </a:lvl7pPr>
            <a:lvl8pPr marL="3472543" indent="-231502" algn="l" defTabSz="463005" rtl="0" eaLnBrk="1" latinLnBrk="0" hangingPunct="1">
              <a:spcBef>
                <a:spcPct val="20000"/>
              </a:spcBef>
              <a:buFont typeface="Arial"/>
              <a:buChar char="•"/>
              <a:defRPr sz="2000" kern="1200">
                <a:solidFill>
                  <a:schemeClr val="tx1"/>
                </a:solidFill>
                <a:latin typeface="+mn-lt"/>
                <a:ea typeface="+mn-ea"/>
                <a:cs typeface="+mn-cs"/>
              </a:defRPr>
            </a:lvl8pPr>
            <a:lvl9pPr marL="3935550" indent="-231502" algn="l" defTabSz="463005" rtl="0" eaLnBrk="1" latinLnBrk="0" hangingPunct="1">
              <a:spcBef>
                <a:spcPct val="20000"/>
              </a:spcBef>
              <a:buFont typeface="Arial"/>
              <a:buChar char="•"/>
              <a:defRPr sz="2000" kern="1200">
                <a:solidFill>
                  <a:schemeClr val="tx1"/>
                </a:solidFill>
                <a:latin typeface="+mn-lt"/>
                <a:ea typeface="+mn-ea"/>
                <a:cs typeface="+mn-cs"/>
              </a:defRPr>
            </a:lvl9pPr>
          </a:lstStyle>
          <a:p>
            <a:pPr defTabSz="914400" eaLnBrk="0" fontAlgn="base" hangingPunct="0">
              <a:lnSpc>
                <a:spcPct val="100000"/>
              </a:lnSpc>
              <a:spcBef>
                <a:spcPct val="0"/>
              </a:spcBef>
              <a:spcAft>
                <a:spcPct val="0"/>
              </a:spcAft>
              <a:buClrTx/>
            </a:pPr>
            <a:r>
              <a:rPr lang="en-US" altLang="en-US" sz="1800" dirty="0">
                <a:solidFill>
                  <a:srgbClr val="37474F"/>
                </a:solidFill>
                <a:latin typeface="+mj-lt"/>
              </a:rPr>
              <a:t>Write “correct” or “incorrect” for each one of the following instructions:</a:t>
            </a:r>
          </a:p>
          <a:p>
            <a:pPr defTabSz="914400" eaLnBrk="0" fontAlgn="base" hangingPunct="0">
              <a:lnSpc>
                <a:spcPct val="100000"/>
              </a:lnSpc>
              <a:spcBef>
                <a:spcPct val="0"/>
              </a:spcBef>
              <a:spcAft>
                <a:spcPct val="0"/>
              </a:spcAft>
              <a:buClrTx/>
            </a:pPr>
            <a:endParaRPr lang="en-US" altLang="en-US" sz="1800" dirty="0">
              <a:solidFill>
                <a:srgbClr val="37474F"/>
              </a:solidFill>
              <a:latin typeface="+mj-lt"/>
            </a:endParaRPr>
          </a:p>
          <a:p>
            <a:pPr lvl="1" defTabSz="914400" eaLnBrk="0" fontAlgn="base" hangingPunct="0">
              <a:lnSpc>
                <a:spcPct val="100000"/>
              </a:lnSpc>
              <a:spcBef>
                <a:spcPts val="600"/>
              </a:spcBef>
              <a:spcAft>
                <a:spcPts val="600"/>
              </a:spcAft>
              <a:buClrTx/>
            </a:pPr>
            <a:r>
              <a:rPr lang="pt-BR" altLang="en-US" sz="1668" dirty="0">
                <a:solidFill>
                  <a:schemeClr val="tx1"/>
                </a:solidFill>
                <a:latin typeface="+mj-lt"/>
              </a:rPr>
              <a:t>num = int(1.74)</a:t>
            </a:r>
          </a:p>
          <a:p>
            <a:pPr lvl="1" defTabSz="914400" eaLnBrk="0" fontAlgn="base" hangingPunct="0">
              <a:lnSpc>
                <a:spcPct val="100000"/>
              </a:lnSpc>
              <a:spcBef>
                <a:spcPts val="600"/>
              </a:spcBef>
              <a:spcAft>
                <a:spcPts val="600"/>
              </a:spcAft>
              <a:buClrTx/>
            </a:pPr>
            <a:r>
              <a:rPr lang="pt-BR" altLang="en-US" sz="1668" dirty="0">
                <a:solidFill>
                  <a:schemeClr val="tx1"/>
                </a:solidFill>
                <a:latin typeface="+mj-lt"/>
              </a:rPr>
              <a:t>num = int("1.74")</a:t>
            </a:r>
          </a:p>
          <a:p>
            <a:pPr lvl="1" defTabSz="914400" eaLnBrk="0" fontAlgn="base" hangingPunct="0">
              <a:lnSpc>
                <a:spcPct val="100000"/>
              </a:lnSpc>
              <a:spcBef>
                <a:spcPts val="600"/>
              </a:spcBef>
              <a:spcAft>
                <a:spcPts val="600"/>
              </a:spcAft>
              <a:buClrTx/>
            </a:pPr>
            <a:r>
              <a:rPr lang="pt-BR" altLang="en-US" sz="1668" dirty="0">
                <a:solidFill>
                  <a:schemeClr val="tx1"/>
                </a:solidFill>
                <a:latin typeface="+mj-lt"/>
              </a:rPr>
              <a:t>num = float("1.74")</a:t>
            </a:r>
          </a:p>
          <a:p>
            <a:pPr lvl="1" defTabSz="914400" eaLnBrk="0" fontAlgn="base" hangingPunct="0">
              <a:lnSpc>
                <a:spcPct val="100000"/>
              </a:lnSpc>
              <a:spcBef>
                <a:spcPts val="600"/>
              </a:spcBef>
              <a:spcAft>
                <a:spcPts val="600"/>
              </a:spcAft>
              <a:buClrTx/>
            </a:pPr>
            <a:r>
              <a:rPr lang="pt-BR" altLang="en-US" sz="1668" dirty="0">
                <a:solidFill>
                  <a:schemeClr val="tx1"/>
                </a:solidFill>
                <a:latin typeface="+mj-lt"/>
              </a:rPr>
              <a:t>num = float("1.74a")</a:t>
            </a:r>
          </a:p>
          <a:p>
            <a:pPr lvl="1" defTabSz="914400" eaLnBrk="0" fontAlgn="base" hangingPunct="0">
              <a:lnSpc>
                <a:spcPct val="100000"/>
              </a:lnSpc>
              <a:spcBef>
                <a:spcPts val="600"/>
              </a:spcBef>
              <a:spcAft>
                <a:spcPts val="600"/>
              </a:spcAft>
              <a:buClrTx/>
            </a:pPr>
            <a:r>
              <a:rPr lang="pt-BR" altLang="en-US" sz="1668" dirty="0">
                <a:solidFill>
                  <a:schemeClr val="tx1"/>
                </a:solidFill>
                <a:latin typeface="+mj-lt"/>
              </a:rPr>
              <a:t>num = str(1.74)</a:t>
            </a:r>
            <a:endParaRPr lang="en-US" altLang="en-US" sz="1668" dirty="0">
              <a:solidFill>
                <a:schemeClr val="tx1"/>
              </a:solidFill>
              <a:latin typeface="+mj-lt"/>
            </a:endParaRPr>
          </a:p>
        </p:txBody>
      </p:sp>
    </p:spTree>
    <p:extLst>
      <p:ext uri="{BB962C8B-B14F-4D97-AF65-F5344CB8AC3E}">
        <p14:creationId xmlns:p14="http://schemas.microsoft.com/office/powerpoint/2010/main" val="12064006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Office Theme">
  <a:themeElements>
    <a:clrScheme name="CSU Palette 2016">
      <a:dk1>
        <a:srgbClr val="59595B"/>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3246A4"/>
      </a:hlink>
      <a:folHlink>
        <a:srgbClr val="6B15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4387D78AC76C4289401EF66FB51FCC" ma:contentTypeVersion="14" ma:contentTypeDescription="Create a new document." ma:contentTypeScope="" ma:versionID="16aa88660fc2fdca5573e381835fe0c9">
  <xsd:schema xmlns:xsd="http://www.w3.org/2001/XMLSchema" xmlns:xs="http://www.w3.org/2001/XMLSchema" xmlns:p="http://schemas.microsoft.com/office/2006/metadata/properties" xmlns:ns3="92c41bee-f0ee-4aa6-9399-a35fbb883510" xmlns:ns4="e06ed288-fd75-4b50-bbed-f5a5df88c31c" targetNamespace="http://schemas.microsoft.com/office/2006/metadata/properties" ma:root="true" ma:fieldsID="d08ce21c39dd96af8dcee1a6fd74aaf6" ns3:_="" ns4:_="">
    <xsd:import namespace="92c41bee-f0ee-4aa6-9399-a35fbb883510"/>
    <xsd:import namespace="e06ed288-fd75-4b50-bbed-f5a5df88c31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c41bee-f0ee-4aa6-9399-a35fbb8835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6ed288-fd75-4b50-bbed-f5a5df88c31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E8EA35-9C42-4825-ABC6-2C345E8579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c41bee-f0ee-4aa6-9399-a35fbb883510"/>
    <ds:schemaRef ds:uri="e06ed288-fd75-4b50-bbed-f5a5df88c3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3EE4C-68D3-4BA3-94E6-383E2DFDD168}">
  <ds:schemaRefs>
    <ds:schemaRef ds:uri="e06ed288-fd75-4b50-bbed-f5a5df88c31c"/>
    <ds:schemaRef ds:uri="http://schemas.microsoft.com/office/infopath/2007/PartnerControls"/>
    <ds:schemaRef ds:uri="http://purl.org/dc/dcmitype/"/>
    <ds:schemaRef ds:uri="http://schemas.microsoft.com/office/2006/metadata/properties"/>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92c41bee-f0ee-4aa6-9399-a35fbb883510"/>
  </ds:schemaRefs>
</ds:datastoreItem>
</file>

<file path=customXml/itemProps3.xml><?xml version="1.0" encoding="utf-8"?>
<ds:datastoreItem xmlns:ds="http://schemas.openxmlformats.org/officeDocument/2006/customXml" ds:itemID="{ECBA097B-6123-4B8A-8BF9-8745C25437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1015</TotalTime>
  <Words>668</Words>
  <Application>Microsoft Office PowerPoint</Application>
  <PresentationFormat>On-screen Show (16:9)</PresentationFormat>
  <Paragraphs>68</Paragraphs>
  <Slides>12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Courier New</vt:lpstr>
      <vt:lpstr>Franklin Gothic Book</vt:lpstr>
      <vt:lpstr>Proxima Nova</vt:lpstr>
      <vt:lpstr>Roboto</vt:lpstr>
      <vt:lpstr>Source Sans Pro</vt:lpstr>
      <vt:lpstr>Vitesse Light</vt:lpstr>
      <vt:lpstr>Office Theme</vt:lpstr>
      <vt:lpstr>1_Office Theme</vt:lpstr>
      <vt:lpstr>PowerPoint Presentation</vt:lpstr>
      <vt:lpstr>Weekly Announcements! </vt:lpstr>
      <vt:lpstr>Arithmetic Expressions</vt:lpstr>
      <vt:lpstr>Arithmetic Expressions - Activity</vt:lpstr>
      <vt:lpstr>Arithmetic Expressions – Coding Activity</vt:lpstr>
      <vt:lpstr>Math Module</vt:lpstr>
      <vt:lpstr>Math Module – Coding Activity</vt:lpstr>
      <vt:lpstr>Type Conversion</vt:lpstr>
      <vt:lpstr>Type Conversion – Understanding Activity</vt:lpstr>
      <vt:lpstr>Common escape sequences</vt:lpstr>
      <vt:lpstr>Coding Activity</vt:lpstr>
      <vt:lpstr>Coding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mmoraes</dc:creator>
  <cp:lastModifiedBy>Moraes,Marcia</cp:lastModifiedBy>
  <cp:revision>31</cp:revision>
  <dcterms:modified xsi:type="dcterms:W3CDTF">2022-09-08T02:06:11Z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0x010100074387D78AC76C4289401EF66FB51FCC</vt:lpwstr>
  </property>
</Properties>
</file>