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6"/>
  </p:notesMasterIdLst>
  <p:sldIdLst>
    <p:sldId id="256" r:id="rId6"/>
    <p:sldId id="268" r:id="rId7"/>
    <p:sldId id="288" r:id="rId8"/>
    <p:sldId id="290" r:id="rId9"/>
    <p:sldId id="295" r:id="rId10"/>
    <p:sldId id="296" r:id="rId11"/>
    <p:sldId id="297" r:id="rId12"/>
    <p:sldId id="298" r:id="rId13"/>
    <p:sldId id="294" r:id="rId14"/>
    <p:sldId id="29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76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2AAF1A66-FB23-4D5D-9D0F-62B0FA45EB32}"/>
    <pc:docChg chg="undo custSel addSld delSld modSld">
      <pc:chgData name="Marcia Moraes" userId="c9c67e8a-58e2-4733-9a1c-5d44fec4775b" providerId="ADAL" clId="{2AAF1A66-FB23-4D5D-9D0F-62B0FA45EB32}" dt="2022-09-18T23:44:06.407" v="1102" actId="1076"/>
      <pc:docMkLst>
        <pc:docMk/>
      </pc:docMkLst>
      <pc:sldChg chg="modSp">
        <pc:chgData name="Marcia Moraes" userId="c9c67e8a-58e2-4733-9a1c-5d44fec4775b" providerId="ADAL" clId="{2AAF1A66-FB23-4D5D-9D0F-62B0FA45EB32}" dt="2022-09-18T14:17:08.257" v="2" actId="20577"/>
        <pc:sldMkLst>
          <pc:docMk/>
          <pc:sldMk cId="0" sldId="256"/>
        </pc:sldMkLst>
        <pc:spChg chg="mod">
          <ac:chgData name="Marcia Moraes" userId="c9c67e8a-58e2-4733-9a1c-5d44fec4775b" providerId="ADAL" clId="{2AAF1A66-FB23-4D5D-9D0F-62B0FA45EB32}" dt="2022-09-18T14:17:08.257" v="2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">
        <pc:chgData name="Marcia Moraes" userId="c9c67e8a-58e2-4733-9a1c-5d44fec4775b" providerId="ADAL" clId="{2AAF1A66-FB23-4D5D-9D0F-62B0FA45EB32}" dt="2022-09-18T14:20:30.706" v="17" actId="1076"/>
        <pc:sldMkLst>
          <pc:docMk/>
          <pc:sldMk cId="2954226462" sldId="268"/>
        </pc:sldMkLst>
        <pc:spChg chg="mod">
          <ac:chgData name="Marcia Moraes" userId="c9c67e8a-58e2-4733-9a1c-5d44fec4775b" providerId="ADAL" clId="{2AAF1A66-FB23-4D5D-9D0F-62B0FA45EB32}" dt="2022-09-18T14:17:47.674" v="13" actId="20577"/>
          <ac:spMkLst>
            <pc:docMk/>
            <pc:sldMk cId="2954226462" sldId="268"/>
            <ac:spMk id="7" creationId="{F1F79DD2-1F3F-234C-A44A-3A87D436D29A}"/>
          </ac:spMkLst>
        </pc:spChg>
        <pc:picChg chg="add mod">
          <ac:chgData name="Marcia Moraes" userId="c9c67e8a-58e2-4733-9a1c-5d44fec4775b" providerId="ADAL" clId="{2AAF1A66-FB23-4D5D-9D0F-62B0FA45EB32}" dt="2022-09-18T14:20:30.706" v="17" actId="1076"/>
          <ac:picMkLst>
            <pc:docMk/>
            <pc:sldMk cId="2954226462" sldId="268"/>
            <ac:picMk id="2" creationId="{4F1416BA-5F97-48EA-849F-F9B00741ED6F}"/>
          </ac:picMkLst>
        </pc:picChg>
        <pc:picChg chg="del">
          <ac:chgData name="Marcia Moraes" userId="c9c67e8a-58e2-4733-9a1c-5d44fec4775b" providerId="ADAL" clId="{2AAF1A66-FB23-4D5D-9D0F-62B0FA45EB32}" dt="2022-09-18T14:20:22.549" v="14" actId="478"/>
          <ac:picMkLst>
            <pc:docMk/>
            <pc:sldMk cId="2954226462" sldId="268"/>
            <ac:picMk id="1026" creationId="{A3571F68-6962-EC08-166F-EDEBF7C80F52}"/>
          </ac:picMkLst>
        </pc:picChg>
      </pc:sldChg>
      <pc:sldChg chg="addSp delSp modSp">
        <pc:chgData name="Marcia Moraes" userId="c9c67e8a-58e2-4733-9a1c-5d44fec4775b" providerId="ADAL" clId="{2AAF1A66-FB23-4D5D-9D0F-62B0FA45EB32}" dt="2022-09-18T14:25:18.433" v="81" actId="1076"/>
        <pc:sldMkLst>
          <pc:docMk/>
          <pc:sldMk cId="1172125351" sldId="288"/>
        </pc:sldMkLst>
        <pc:spChg chg="mod">
          <ac:chgData name="Marcia Moraes" userId="c9c67e8a-58e2-4733-9a1c-5d44fec4775b" providerId="ADAL" clId="{2AAF1A66-FB23-4D5D-9D0F-62B0FA45EB32}" dt="2022-09-18T14:25:18.433" v="81" actId="1076"/>
          <ac:spMkLst>
            <pc:docMk/>
            <pc:sldMk cId="1172125351" sldId="288"/>
            <ac:spMk id="2" creationId="{6302E6FC-80C8-2F4C-A9F0-9B205434775A}"/>
          </ac:spMkLst>
        </pc:spChg>
        <pc:spChg chg="mod">
          <ac:chgData name="Marcia Moraes" userId="c9c67e8a-58e2-4733-9a1c-5d44fec4775b" providerId="ADAL" clId="{2AAF1A66-FB23-4D5D-9D0F-62B0FA45EB32}" dt="2022-09-18T14:25:15.387" v="80" actId="1076"/>
          <ac:spMkLst>
            <pc:docMk/>
            <pc:sldMk cId="1172125351" sldId="288"/>
            <ac:spMk id="3" creationId="{93E01694-2C32-BA4D-B6F8-4BE99716E841}"/>
          </ac:spMkLst>
        </pc:spChg>
        <pc:spChg chg="add del">
          <ac:chgData name="Marcia Moraes" userId="c9c67e8a-58e2-4733-9a1c-5d44fec4775b" providerId="ADAL" clId="{2AAF1A66-FB23-4D5D-9D0F-62B0FA45EB32}" dt="2022-09-18T14:24:09.629" v="74" actId="478"/>
          <ac:spMkLst>
            <pc:docMk/>
            <pc:sldMk cId="1172125351" sldId="288"/>
            <ac:spMk id="4" creationId="{1545F517-01AE-41F8-BA42-4084552B5D42}"/>
          </ac:spMkLst>
        </pc:spChg>
        <pc:spChg chg="del">
          <ac:chgData name="Marcia Moraes" userId="c9c67e8a-58e2-4733-9a1c-5d44fec4775b" providerId="ADAL" clId="{2AAF1A66-FB23-4D5D-9D0F-62B0FA45EB32}" dt="2022-09-18T14:21:45.659" v="69" actId="478"/>
          <ac:spMkLst>
            <pc:docMk/>
            <pc:sldMk cId="1172125351" sldId="288"/>
            <ac:spMk id="5" creationId="{3709B45A-84BC-B10A-FD04-28C712DD173A}"/>
          </ac:spMkLst>
        </pc:spChg>
        <pc:spChg chg="del">
          <ac:chgData name="Marcia Moraes" userId="c9c67e8a-58e2-4733-9a1c-5d44fec4775b" providerId="ADAL" clId="{2AAF1A66-FB23-4D5D-9D0F-62B0FA45EB32}" dt="2022-09-18T14:21:47.486" v="70" actId="478"/>
          <ac:spMkLst>
            <pc:docMk/>
            <pc:sldMk cId="1172125351" sldId="288"/>
            <ac:spMk id="6" creationId="{87A8683E-BD85-5661-8AE8-A4784F57D0DA}"/>
          </ac:spMkLst>
        </pc:spChg>
      </pc:sldChg>
      <pc:sldChg chg="del">
        <pc:chgData name="Marcia Moraes" userId="c9c67e8a-58e2-4733-9a1c-5d44fec4775b" providerId="ADAL" clId="{2AAF1A66-FB23-4D5D-9D0F-62B0FA45EB32}" dt="2022-09-18T22:57:18.792" v="156" actId="2696"/>
        <pc:sldMkLst>
          <pc:docMk/>
          <pc:sldMk cId="3118603277" sldId="289"/>
        </pc:sldMkLst>
      </pc:sldChg>
      <pc:sldChg chg="addSp delSp modSp">
        <pc:chgData name="Marcia Moraes" userId="c9c67e8a-58e2-4733-9a1c-5d44fec4775b" providerId="ADAL" clId="{2AAF1A66-FB23-4D5D-9D0F-62B0FA45EB32}" dt="2022-09-18T14:28:10.227" v="106" actId="1076"/>
        <pc:sldMkLst>
          <pc:docMk/>
          <pc:sldMk cId="1952093133" sldId="290"/>
        </pc:sldMkLst>
        <pc:spChg chg="mod">
          <ac:chgData name="Marcia Moraes" userId="c9c67e8a-58e2-4733-9a1c-5d44fec4775b" providerId="ADAL" clId="{2AAF1A66-FB23-4D5D-9D0F-62B0FA45EB32}" dt="2022-09-18T14:28:10.227" v="106" actId="1076"/>
          <ac:spMkLst>
            <pc:docMk/>
            <pc:sldMk cId="1952093133" sldId="290"/>
            <ac:spMk id="2" creationId="{6302E6FC-80C8-2F4C-A9F0-9B205434775A}"/>
          </ac:spMkLst>
        </pc:spChg>
        <pc:spChg chg="del">
          <ac:chgData name="Marcia Moraes" userId="c9c67e8a-58e2-4733-9a1c-5d44fec4775b" providerId="ADAL" clId="{2AAF1A66-FB23-4D5D-9D0F-62B0FA45EB32}" dt="2022-09-18T14:27:39.739" v="104" actId="478"/>
          <ac:spMkLst>
            <pc:docMk/>
            <pc:sldMk cId="1952093133" sldId="290"/>
            <ac:spMk id="5" creationId="{374EE40D-A837-C807-F9A5-A4C388DE9218}"/>
          </ac:spMkLst>
        </pc:spChg>
        <pc:picChg chg="add">
          <ac:chgData name="Marcia Moraes" userId="c9c67e8a-58e2-4733-9a1c-5d44fec4775b" providerId="ADAL" clId="{2AAF1A66-FB23-4D5D-9D0F-62B0FA45EB32}" dt="2022-09-18T14:28:02.030" v="105"/>
          <ac:picMkLst>
            <pc:docMk/>
            <pc:sldMk cId="1952093133" sldId="290"/>
            <ac:picMk id="3" creationId="{DB74BFEA-65CC-4CBC-B1A8-E4362FA6E345}"/>
          </ac:picMkLst>
        </pc:picChg>
        <pc:picChg chg="del">
          <ac:chgData name="Marcia Moraes" userId="c9c67e8a-58e2-4733-9a1c-5d44fec4775b" providerId="ADAL" clId="{2AAF1A66-FB23-4D5D-9D0F-62B0FA45EB32}" dt="2022-09-18T14:27:36.220" v="103" actId="478"/>
          <ac:picMkLst>
            <pc:docMk/>
            <pc:sldMk cId="1952093133" sldId="290"/>
            <ac:picMk id="7" creationId="{399D2CA0-DC45-1C1C-5F54-9677E33A0F92}"/>
          </ac:picMkLst>
        </pc:picChg>
      </pc:sldChg>
      <pc:sldChg chg="del">
        <pc:chgData name="Marcia Moraes" userId="c9c67e8a-58e2-4733-9a1c-5d44fec4775b" providerId="ADAL" clId="{2AAF1A66-FB23-4D5D-9D0F-62B0FA45EB32}" dt="2022-09-18T22:57:21.398" v="157" actId="2696"/>
        <pc:sldMkLst>
          <pc:docMk/>
          <pc:sldMk cId="1723161716" sldId="291"/>
        </pc:sldMkLst>
      </pc:sldChg>
      <pc:sldChg chg="del">
        <pc:chgData name="Marcia Moraes" userId="c9c67e8a-58e2-4733-9a1c-5d44fec4775b" providerId="ADAL" clId="{2AAF1A66-FB23-4D5D-9D0F-62B0FA45EB32}" dt="2022-09-18T22:57:22.629" v="158" actId="2696"/>
        <pc:sldMkLst>
          <pc:docMk/>
          <pc:sldMk cId="3953553165" sldId="292"/>
        </pc:sldMkLst>
      </pc:sldChg>
      <pc:sldChg chg="del">
        <pc:chgData name="Marcia Moraes" userId="c9c67e8a-58e2-4733-9a1c-5d44fec4775b" providerId="ADAL" clId="{2AAF1A66-FB23-4D5D-9D0F-62B0FA45EB32}" dt="2022-09-18T22:57:24.771" v="159" actId="2696"/>
        <pc:sldMkLst>
          <pc:docMk/>
          <pc:sldMk cId="407673235" sldId="293"/>
        </pc:sldMkLst>
      </pc:sldChg>
      <pc:sldChg chg="modSp">
        <pc:chgData name="Marcia Moraes" userId="c9c67e8a-58e2-4733-9a1c-5d44fec4775b" providerId="ADAL" clId="{2AAF1A66-FB23-4D5D-9D0F-62B0FA45EB32}" dt="2022-09-18T23:32:08.239" v="880" actId="20577"/>
        <pc:sldMkLst>
          <pc:docMk/>
          <pc:sldMk cId="1028946880" sldId="294"/>
        </pc:sldMkLst>
        <pc:spChg chg="mod">
          <ac:chgData name="Marcia Moraes" userId="c9c67e8a-58e2-4733-9a1c-5d44fec4775b" providerId="ADAL" clId="{2AAF1A66-FB23-4D5D-9D0F-62B0FA45EB32}" dt="2022-09-18T23:31:44.140" v="831" actId="20577"/>
          <ac:spMkLst>
            <pc:docMk/>
            <pc:sldMk cId="1028946880" sldId="294"/>
            <ac:spMk id="2" creationId="{6302E6FC-80C8-2F4C-A9F0-9B205434775A}"/>
          </ac:spMkLst>
        </pc:spChg>
        <pc:spChg chg="mod">
          <ac:chgData name="Marcia Moraes" userId="c9c67e8a-58e2-4733-9a1c-5d44fec4775b" providerId="ADAL" clId="{2AAF1A66-FB23-4D5D-9D0F-62B0FA45EB32}" dt="2022-09-18T23:32:08.239" v="880" actId="20577"/>
          <ac:spMkLst>
            <pc:docMk/>
            <pc:sldMk cId="1028946880" sldId="294"/>
            <ac:spMk id="3" creationId="{93E01694-2C32-BA4D-B6F8-4BE99716E841}"/>
          </ac:spMkLst>
        </pc:spChg>
      </pc:sldChg>
      <pc:sldChg chg="addSp delSp modSp add">
        <pc:chgData name="Marcia Moraes" userId="c9c67e8a-58e2-4733-9a1c-5d44fec4775b" providerId="ADAL" clId="{2AAF1A66-FB23-4D5D-9D0F-62B0FA45EB32}" dt="2022-09-18T22:56:55.469" v="155" actId="692"/>
        <pc:sldMkLst>
          <pc:docMk/>
          <pc:sldMk cId="603826668" sldId="295"/>
        </pc:sldMkLst>
        <pc:spChg chg="add mod">
          <ac:chgData name="Marcia Moraes" userId="c9c67e8a-58e2-4733-9a1c-5d44fec4775b" providerId="ADAL" clId="{2AAF1A66-FB23-4D5D-9D0F-62B0FA45EB32}" dt="2022-09-18T22:56:55.469" v="155" actId="692"/>
          <ac:spMkLst>
            <pc:docMk/>
            <pc:sldMk cId="603826668" sldId="295"/>
            <ac:spMk id="4" creationId="{C594372A-E024-46D8-A535-B3E15B9EC9DD}"/>
          </ac:spMkLst>
        </pc:spChg>
        <pc:spChg chg="add mod">
          <ac:chgData name="Marcia Moraes" userId="c9c67e8a-58e2-4733-9a1c-5d44fec4775b" providerId="ADAL" clId="{2AAF1A66-FB23-4D5D-9D0F-62B0FA45EB32}" dt="2022-09-18T22:56:51.151" v="153" actId="692"/>
          <ac:spMkLst>
            <pc:docMk/>
            <pc:sldMk cId="603826668" sldId="295"/>
            <ac:spMk id="5" creationId="{A4E30DC2-C5FD-4274-A500-F38D8A669ED3}"/>
          </ac:spMkLst>
        </pc:spChg>
        <pc:picChg chg="del">
          <ac:chgData name="Marcia Moraes" userId="c9c67e8a-58e2-4733-9a1c-5d44fec4775b" providerId="ADAL" clId="{2AAF1A66-FB23-4D5D-9D0F-62B0FA45EB32}" dt="2022-09-18T22:53:54.455" v="108" actId="478"/>
          <ac:picMkLst>
            <pc:docMk/>
            <pc:sldMk cId="603826668" sldId="295"/>
            <ac:picMk id="3" creationId="{DB74BFEA-65CC-4CBC-B1A8-E4362FA6E345}"/>
          </ac:picMkLst>
        </pc:picChg>
      </pc:sldChg>
      <pc:sldChg chg="addSp delSp modSp add">
        <pc:chgData name="Marcia Moraes" userId="c9c67e8a-58e2-4733-9a1c-5d44fec4775b" providerId="ADAL" clId="{2AAF1A66-FB23-4D5D-9D0F-62B0FA45EB32}" dt="2022-09-18T23:09:03.304" v="213" actId="20577"/>
        <pc:sldMkLst>
          <pc:docMk/>
          <pc:sldMk cId="618935601" sldId="296"/>
        </pc:sldMkLst>
        <pc:spChg chg="mod">
          <ac:chgData name="Marcia Moraes" userId="c9c67e8a-58e2-4733-9a1c-5d44fec4775b" providerId="ADAL" clId="{2AAF1A66-FB23-4D5D-9D0F-62B0FA45EB32}" dt="2022-09-18T23:09:03.304" v="213" actId="20577"/>
          <ac:spMkLst>
            <pc:docMk/>
            <pc:sldMk cId="618935601" sldId="296"/>
            <ac:spMk id="2" creationId="{6302E6FC-80C8-2F4C-A9F0-9B205434775A}"/>
          </ac:spMkLst>
        </pc:spChg>
        <pc:spChg chg="add del mod">
          <ac:chgData name="Marcia Moraes" userId="c9c67e8a-58e2-4733-9a1c-5d44fec4775b" providerId="ADAL" clId="{2AAF1A66-FB23-4D5D-9D0F-62B0FA45EB32}" dt="2022-09-18T23:00:01.344" v="175" actId="478"/>
          <ac:spMkLst>
            <pc:docMk/>
            <pc:sldMk cId="618935601" sldId="296"/>
            <ac:spMk id="3" creationId="{D500FE04-231D-4900-9B1A-77AC42B825EE}"/>
          </ac:spMkLst>
        </pc:spChg>
        <pc:spChg chg="del mod">
          <ac:chgData name="Marcia Moraes" userId="c9c67e8a-58e2-4733-9a1c-5d44fec4775b" providerId="ADAL" clId="{2AAF1A66-FB23-4D5D-9D0F-62B0FA45EB32}" dt="2022-09-18T23:08:25.999" v="197" actId="478"/>
          <ac:spMkLst>
            <pc:docMk/>
            <pc:sldMk cId="618935601" sldId="296"/>
            <ac:spMk id="4" creationId="{C594372A-E024-46D8-A535-B3E15B9EC9DD}"/>
          </ac:spMkLst>
        </pc:spChg>
        <pc:spChg chg="del">
          <ac:chgData name="Marcia Moraes" userId="c9c67e8a-58e2-4733-9a1c-5d44fec4775b" providerId="ADAL" clId="{2AAF1A66-FB23-4D5D-9D0F-62B0FA45EB32}" dt="2022-09-18T22:58:05.952" v="170" actId="478"/>
          <ac:spMkLst>
            <pc:docMk/>
            <pc:sldMk cId="618935601" sldId="296"/>
            <ac:spMk id="5" creationId="{A4E30DC2-C5FD-4274-A500-F38D8A669ED3}"/>
          </ac:spMkLst>
        </pc:spChg>
        <pc:spChg chg="add del mod">
          <ac:chgData name="Marcia Moraes" userId="c9c67e8a-58e2-4733-9a1c-5d44fec4775b" providerId="ADAL" clId="{2AAF1A66-FB23-4D5D-9D0F-62B0FA45EB32}" dt="2022-09-18T23:08:26.812" v="198" actId="478"/>
          <ac:spMkLst>
            <pc:docMk/>
            <pc:sldMk cId="618935601" sldId="296"/>
            <ac:spMk id="6" creationId="{6ADF9204-33E9-454D-9F0D-9A14A73C2280}"/>
          </ac:spMkLst>
        </pc:spChg>
        <pc:spChg chg="add del">
          <ac:chgData name="Marcia Moraes" userId="c9c67e8a-58e2-4733-9a1c-5d44fec4775b" providerId="ADAL" clId="{2AAF1A66-FB23-4D5D-9D0F-62B0FA45EB32}" dt="2022-09-18T23:08:28.480" v="199" actId="478"/>
          <ac:spMkLst>
            <pc:docMk/>
            <pc:sldMk cId="618935601" sldId="296"/>
            <ac:spMk id="7" creationId="{4D5F655D-7CA1-4A43-B07C-2FA5396BD3A9}"/>
          </ac:spMkLst>
        </pc:spChg>
        <pc:spChg chg="add del">
          <ac:chgData name="Marcia Moraes" userId="c9c67e8a-58e2-4733-9a1c-5d44fec4775b" providerId="ADAL" clId="{2AAF1A66-FB23-4D5D-9D0F-62B0FA45EB32}" dt="2022-09-18T23:08:24.126" v="196" actId="478"/>
          <ac:spMkLst>
            <pc:docMk/>
            <pc:sldMk cId="618935601" sldId="296"/>
            <ac:spMk id="8" creationId="{A32062D6-2DEF-4744-B3CE-EAF154C91655}"/>
          </ac:spMkLst>
        </pc:spChg>
        <pc:picChg chg="add">
          <ac:chgData name="Marcia Moraes" userId="c9c67e8a-58e2-4733-9a1c-5d44fec4775b" providerId="ADAL" clId="{2AAF1A66-FB23-4D5D-9D0F-62B0FA45EB32}" dt="2022-09-18T23:08:53.732" v="200"/>
          <ac:picMkLst>
            <pc:docMk/>
            <pc:sldMk cId="618935601" sldId="296"/>
            <ac:picMk id="9" creationId="{DAD82F74-39AB-436E-B6C9-15AE8003AFED}"/>
          </ac:picMkLst>
        </pc:picChg>
      </pc:sldChg>
      <pc:sldChg chg="addSp delSp modSp add modAnim">
        <pc:chgData name="Marcia Moraes" userId="c9c67e8a-58e2-4733-9a1c-5d44fec4775b" providerId="ADAL" clId="{2AAF1A66-FB23-4D5D-9D0F-62B0FA45EB32}" dt="2022-09-18T23:19:30.504" v="267"/>
        <pc:sldMkLst>
          <pc:docMk/>
          <pc:sldMk cId="3942909976" sldId="297"/>
        </pc:sldMkLst>
        <pc:spChg chg="mod">
          <ac:chgData name="Marcia Moraes" userId="c9c67e8a-58e2-4733-9a1c-5d44fec4775b" providerId="ADAL" clId="{2AAF1A66-FB23-4D5D-9D0F-62B0FA45EB32}" dt="2022-09-18T23:13:03.477" v="228" actId="6549"/>
          <ac:spMkLst>
            <pc:docMk/>
            <pc:sldMk cId="3942909976" sldId="297"/>
            <ac:spMk id="2" creationId="{6302E6FC-80C8-2F4C-A9F0-9B205434775A}"/>
          </ac:spMkLst>
        </pc:spChg>
        <pc:spChg chg="del">
          <ac:chgData name="Marcia Moraes" userId="c9c67e8a-58e2-4733-9a1c-5d44fec4775b" providerId="ADAL" clId="{2AAF1A66-FB23-4D5D-9D0F-62B0FA45EB32}" dt="2022-09-18T23:13:45.888" v="230" actId="478"/>
          <ac:spMkLst>
            <pc:docMk/>
            <pc:sldMk cId="3942909976" sldId="297"/>
            <ac:spMk id="4" creationId="{C594372A-E024-46D8-A535-B3E15B9EC9DD}"/>
          </ac:spMkLst>
        </pc:spChg>
        <pc:spChg chg="mod">
          <ac:chgData name="Marcia Moraes" userId="c9c67e8a-58e2-4733-9a1c-5d44fec4775b" providerId="ADAL" clId="{2AAF1A66-FB23-4D5D-9D0F-62B0FA45EB32}" dt="2022-09-18T23:14:32.103" v="234" actId="1076"/>
          <ac:spMkLst>
            <pc:docMk/>
            <pc:sldMk cId="3942909976" sldId="297"/>
            <ac:spMk id="5" creationId="{A4E30DC2-C5FD-4274-A500-F38D8A669ED3}"/>
          </ac:spMkLst>
        </pc:spChg>
        <pc:picChg chg="add mod">
          <ac:chgData name="Marcia Moraes" userId="c9c67e8a-58e2-4733-9a1c-5d44fec4775b" providerId="ADAL" clId="{2AAF1A66-FB23-4D5D-9D0F-62B0FA45EB32}" dt="2022-09-18T23:14:27.173" v="233" actId="1076"/>
          <ac:picMkLst>
            <pc:docMk/>
            <pc:sldMk cId="3942909976" sldId="297"/>
            <ac:picMk id="3" creationId="{01A19CE1-24A4-41AC-8DF6-3E09D059BCB0}"/>
          </ac:picMkLst>
        </pc:picChg>
      </pc:sldChg>
      <pc:sldChg chg="addSp delSp modSp add modAnim">
        <pc:chgData name="Marcia Moraes" userId="c9c67e8a-58e2-4733-9a1c-5d44fec4775b" providerId="ADAL" clId="{2AAF1A66-FB23-4D5D-9D0F-62B0FA45EB32}" dt="2022-09-18T23:19:26.670" v="266"/>
        <pc:sldMkLst>
          <pc:docMk/>
          <pc:sldMk cId="651987978" sldId="298"/>
        </pc:sldMkLst>
        <pc:spChg chg="mod">
          <ac:chgData name="Marcia Moraes" userId="c9c67e8a-58e2-4733-9a1c-5d44fec4775b" providerId="ADAL" clId="{2AAF1A66-FB23-4D5D-9D0F-62B0FA45EB32}" dt="2022-09-18T23:18:20.353" v="255" actId="20577"/>
          <ac:spMkLst>
            <pc:docMk/>
            <pc:sldMk cId="651987978" sldId="298"/>
            <ac:spMk id="2" creationId="{6302E6FC-80C8-2F4C-A9F0-9B205434775A}"/>
          </ac:spMkLst>
        </pc:spChg>
        <pc:spChg chg="mod">
          <ac:chgData name="Marcia Moraes" userId="c9c67e8a-58e2-4733-9a1c-5d44fec4775b" providerId="ADAL" clId="{2AAF1A66-FB23-4D5D-9D0F-62B0FA45EB32}" dt="2022-09-18T23:18:45.174" v="261"/>
          <ac:spMkLst>
            <pc:docMk/>
            <pc:sldMk cId="651987978" sldId="298"/>
            <ac:spMk id="5" creationId="{A4E30DC2-C5FD-4274-A500-F38D8A669ED3}"/>
          </ac:spMkLst>
        </pc:spChg>
        <pc:picChg chg="del">
          <ac:chgData name="Marcia Moraes" userId="c9c67e8a-58e2-4733-9a1c-5d44fec4775b" providerId="ADAL" clId="{2AAF1A66-FB23-4D5D-9D0F-62B0FA45EB32}" dt="2022-09-18T23:18:49.063" v="262" actId="478"/>
          <ac:picMkLst>
            <pc:docMk/>
            <pc:sldMk cId="651987978" sldId="298"/>
            <ac:picMk id="3" creationId="{01A19CE1-24A4-41AC-8DF6-3E09D059BCB0}"/>
          </ac:picMkLst>
        </pc:picChg>
        <pc:picChg chg="add mod">
          <ac:chgData name="Marcia Moraes" userId="c9c67e8a-58e2-4733-9a1c-5d44fec4775b" providerId="ADAL" clId="{2AAF1A66-FB23-4D5D-9D0F-62B0FA45EB32}" dt="2022-09-18T23:19:24.388" v="265" actId="1076"/>
          <ac:picMkLst>
            <pc:docMk/>
            <pc:sldMk cId="651987978" sldId="298"/>
            <ac:picMk id="4" creationId="{B8F6B792-0973-46FC-9761-C5B857B97623}"/>
          </ac:picMkLst>
        </pc:picChg>
      </pc:sldChg>
      <pc:sldChg chg="addSp modSp add">
        <pc:chgData name="Marcia Moraes" userId="c9c67e8a-58e2-4733-9a1c-5d44fec4775b" providerId="ADAL" clId="{2AAF1A66-FB23-4D5D-9D0F-62B0FA45EB32}" dt="2022-09-18T23:44:06.407" v="1102" actId="1076"/>
        <pc:sldMkLst>
          <pc:docMk/>
          <pc:sldMk cId="3133861811" sldId="299"/>
        </pc:sldMkLst>
        <pc:spChg chg="mod">
          <ac:chgData name="Marcia Moraes" userId="c9c67e8a-58e2-4733-9a1c-5d44fec4775b" providerId="ADAL" clId="{2AAF1A66-FB23-4D5D-9D0F-62B0FA45EB32}" dt="2022-09-18T23:32:27.294" v="889" actId="20577"/>
          <ac:spMkLst>
            <pc:docMk/>
            <pc:sldMk cId="3133861811" sldId="299"/>
            <ac:spMk id="2" creationId="{6302E6FC-80C8-2F4C-A9F0-9B205434775A}"/>
          </ac:spMkLst>
        </pc:spChg>
        <pc:spChg chg="mod">
          <ac:chgData name="Marcia Moraes" userId="c9c67e8a-58e2-4733-9a1c-5d44fec4775b" providerId="ADAL" clId="{2AAF1A66-FB23-4D5D-9D0F-62B0FA45EB32}" dt="2022-09-18T23:44:06.407" v="1102" actId="1076"/>
          <ac:spMkLst>
            <pc:docMk/>
            <pc:sldMk cId="3133861811" sldId="299"/>
            <ac:spMk id="3" creationId="{93E01694-2C32-BA4D-B6F8-4BE99716E841}"/>
          </ac:spMkLst>
        </pc:spChg>
        <pc:picChg chg="add mod">
          <ac:chgData name="Marcia Moraes" userId="c9c67e8a-58e2-4733-9a1c-5d44fec4775b" providerId="ADAL" clId="{2AAF1A66-FB23-4D5D-9D0F-62B0FA45EB32}" dt="2022-09-18T23:44:02.876" v="1101" actId="1076"/>
          <ac:picMkLst>
            <pc:docMk/>
            <pc:sldMk cId="3133861811" sldId="299"/>
            <ac:picMk id="4" creationId="{0995415F-04E1-42DB-BC90-52E8598A48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For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2837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057417"/>
            <a:ext cx="8312726" cy="2353721"/>
          </a:xfrm>
        </p:spPr>
        <p:txBody>
          <a:bodyPr/>
          <a:lstStyle/>
          <a:p>
            <a:pPr>
              <a:buClrTx/>
            </a:pPr>
            <a:r>
              <a:rPr lang="en-US" sz="1800" b="0" i="0" dirty="0">
                <a:effectLst/>
                <a:latin typeface="Helvetica" panose="020B0604020202020204" pitchFamily="34" charset="0"/>
              </a:rPr>
              <a:t>Write a Python function that receives a list and returns a list containing only the even numbers.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to find those numbers which are divisible by 7 and multiple of 5, between 1500 and 1700(both included) and return a list containing those numbers.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to write the following pattern: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5415F-04E1-42DB-BC90-52E8598A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08" y="3511031"/>
            <a:ext cx="635328" cy="13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9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10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8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</p:txBody>
      </p:sp>
      <p:pic>
        <p:nvPicPr>
          <p:cNvPr id="2" name="Picture 2" descr="Walter Scott  For success attitude is equally as important as Black">
            <a:extLst>
              <a:ext uri="{FF2B5EF4-FFF2-40B4-BE49-F238E27FC236}">
                <a16:creationId xmlns:a16="http://schemas.microsoft.com/office/drawing/2014/main" id="{4F1416BA-5F97-48EA-849F-F9B00741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20" y="0"/>
            <a:ext cx="3230880" cy="323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For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8"/>
            <a:ext cx="8312726" cy="3726148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Interacting through all elements in a list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[2,7,12,9,22,44,33]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list: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elem%2 == 0: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+= 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print("Total of even numbers:", count)</a:t>
            </a: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7" y="160020"/>
            <a:ext cx="8312726" cy="734688"/>
          </a:xfrm>
        </p:spPr>
        <p:txBody>
          <a:bodyPr/>
          <a:lstStyle/>
          <a:p>
            <a:r>
              <a:rPr lang="en-US" dirty="0"/>
              <a:t>For – range function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74BFEA-65CC-4CBC-B1A8-E4362FA6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626"/>
            <a:ext cx="9144000" cy="23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7" y="160020"/>
            <a:ext cx="8312726" cy="734688"/>
          </a:xfrm>
        </p:spPr>
        <p:txBody>
          <a:bodyPr/>
          <a:lstStyle/>
          <a:p>
            <a:r>
              <a:rPr lang="en-US" dirty="0"/>
              <a:t>For – range function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4372A-E024-46D8-A535-B3E15B9EC9DD}"/>
              </a:ext>
            </a:extLst>
          </p:cNvPr>
          <p:cNvSpPr/>
          <p:nvPr/>
        </p:nvSpPr>
        <p:spPr>
          <a:xfrm>
            <a:off x="4572000" y="1417588"/>
            <a:ext cx="44577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[2,7,12,9,22,44,33]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(list)):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list[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]%2 == 0: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+=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print("Total of even numbers:", count)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30DC2-C5FD-4274-A500-F38D8A669ED3}"/>
              </a:ext>
            </a:extLst>
          </p:cNvPr>
          <p:cNvSpPr/>
          <p:nvPr/>
        </p:nvSpPr>
        <p:spPr>
          <a:xfrm>
            <a:off x="118457" y="1417588"/>
            <a:ext cx="42672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[2,7,12,9,22,44,33]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list: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elem%2 == 0: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+=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print("Total of even numbers:", count)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38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7" y="160020"/>
            <a:ext cx="8312726" cy="734688"/>
          </a:xfrm>
        </p:spPr>
        <p:txBody>
          <a:bodyPr/>
          <a:lstStyle/>
          <a:p>
            <a:r>
              <a:rPr lang="en-US" dirty="0"/>
              <a:t>While and For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D82F74-39AB-436E-B6C9-15AE8003A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262062"/>
            <a:ext cx="66579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6" y="190756"/>
            <a:ext cx="8312726" cy="734688"/>
          </a:xfrm>
        </p:spPr>
        <p:txBody>
          <a:bodyPr/>
          <a:lstStyle/>
          <a:p>
            <a:r>
              <a:rPr lang="en-US" dirty="0"/>
              <a:t>Nested Loop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30DC2-C5FD-4274-A500-F38D8A669ED3}"/>
              </a:ext>
            </a:extLst>
          </p:cNvPr>
          <p:cNvSpPr/>
          <p:nvPr/>
        </p:nvSpPr>
        <p:spPr>
          <a:xfrm>
            <a:off x="175506" y="1421251"/>
            <a:ext cx="42672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range(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print('*', end='')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print('')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19CE1-24A4-41AC-8DF6-3E09D059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946" y="1722549"/>
            <a:ext cx="476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0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6" y="190756"/>
            <a:ext cx="8312726" cy="734688"/>
          </a:xfrm>
        </p:spPr>
        <p:txBody>
          <a:bodyPr/>
          <a:lstStyle/>
          <a:p>
            <a:r>
              <a:rPr lang="en-US" dirty="0"/>
              <a:t>Break and Continue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30DC2-C5FD-4274-A500-F38D8A669ED3}"/>
              </a:ext>
            </a:extLst>
          </p:cNvPr>
          <p:cNvSpPr/>
          <p:nvPr/>
        </p:nvSpPr>
        <p:spPr>
          <a:xfrm>
            <a:off x="175506" y="1421251"/>
            <a:ext cx="42672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continue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5):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6B792-0973-46FC-9761-C5B857B9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9" y="1697876"/>
            <a:ext cx="2571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8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2837"/>
            <a:ext cx="8312726" cy="734688"/>
          </a:xfrm>
        </p:spPr>
        <p:txBody>
          <a:bodyPr/>
          <a:lstStyle/>
          <a:p>
            <a:r>
              <a:rPr lang="en-US" dirty="0"/>
              <a:t>Coding Along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57310"/>
            <a:ext cx="8312726" cy="2251129"/>
          </a:xfrm>
        </p:spPr>
        <p:txBody>
          <a:bodyPr/>
          <a:lstStyle/>
          <a:p>
            <a:pPr>
              <a:buClrTx/>
            </a:pPr>
            <a:r>
              <a:rPr lang="en-US" sz="1800" b="0" i="0" dirty="0">
                <a:effectLst/>
                <a:latin typeface="Helvetica" panose="020B0604020202020204" pitchFamily="34" charset="0"/>
              </a:rPr>
              <a:t>Write a Python function that receives a list and a value as a parameter and returns the number of times that the value is in the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that receives a list as a parameter and returns a new list containing only the elements that are not repeated in the parameter. For example, if list is [1, 2, 1, 10, 3, 4, 3] the function will return the following list [2, 10, 4].</a:t>
            </a:r>
            <a:endParaRPr lang="en-US" sz="1800" b="0" i="0" dirty="0"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3EE4C-68D3-4BA3-94E6-383E2DFDD168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e06ed288-fd75-4b50-bbed-f5a5df88c31c"/>
    <ds:schemaRef ds:uri="http://schemas.microsoft.com/office/2006/metadata/properties"/>
    <ds:schemaRef ds:uri="http://purl.org/dc/terms/"/>
    <ds:schemaRef ds:uri="http://schemas.openxmlformats.org/package/2006/metadata/core-properties"/>
    <ds:schemaRef ds:uri="92c41bee-f0ee-4aa6-9399-a35fbb88351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417</Words>
  <Application>Microsoft Office PowerPoint</Application>
  <PresentationFormat>On-screen Show (16:9)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Courier New</vt:lpstr>
      <vt:lpstr>Franklin Gothic Book</vt:lpstr>
      <vt:lpstr>Helvetica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For</vt:lpstr>
      <vt:lpstr>For – range function</vt:lpstr>
      <vt:lpstr>For – range function</vt:lpstr>
      <vt:lpstr>While and For</vt:lpstr>
      <vt:lpstr>Nested Loop</vt:lpstr>
      <vt:lpstr>Break and Continue</vt:lpstr>
      <vt:lpstr>Coding Along</vt:lpstr>
      <vt:lpstr>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34</cp:revision>
  <dcterms:modified xsi:type="dcterms:W3CDTF">2022-09-18T23:44:08Z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