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268" r:id="rId7"/>
    <p:sldId id="295" r:id="rId8"/>
    <p:sldId id="288" r:id="rId9"/>
    <p:sldId id="290" r:id="rId10"/>
    <p:sldId id="289" r:id="rId11"/>
    <p:sldId id="291" r:id="rId12"/>
    <p:sldId id="292" r:id="rId13"/>
    <p:sldId id="293" r:id="rId14"/>
    <p:sldId id="29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91986E5-9228-494F-887E-FC6023A61713}"/>
    <pc:docChg chg="custSel modSld">
      <pc:chgData name="Marcia Moraes" userId="c9c67e8a-58e2-4733-9a1c-5d44fec4775b" providerId="ADAL" clId="{991986E5-9228-494F-887E-FC6023A61713}" dt="2024-09-05T20:49:48.980" v="69" actId="20577"/>
      <pc:docMkLst>
        <pc:docMk/>
      </pc:docMkLst>
      <pc:sldChg chg="modSp">
        <pc:chgData name="Marcia Moraes" userId="c9c67e8a-58e2-4733-9a1c-5d44fec4775b" providerId="ADAL" clId="{991986E5-9228-494F-887E-FC6023A61713}" dt="2024-09-05T20:49:48.980" v="69" actId="20577"/>
        <pc:sldMkLst>
          <pc:docMk/>
          <pc:sldMk cId="3381731544" sldId="295"/>
        </pc:sldMkLst>
        <pc:spChg chg="mod">
          <ac:chgData name="Marcia Moraes" userId="c9c67e8a-58e2-4733-9a1c-5d44fec4775b" providerId="ADAL" clId="{991986E5-9228-494F-887E-FC6023A61713}" dt="2024-09-05T20:49:48.980" v="69" actId="20577"/>
          <ac:spMkLst>
            <pc:docMk/>
            <pc:sldMk cId="3381731544" sldId="295"/>
            <ac:spMk id="7" creationId="{F1F79DD2-1F3F-234C-A44A-3A87D436D29A}"/>
          </ac:spMkLst>
        </pc:spChg>
      </pc:sldChg>
    </pc:docChg>
  </pc:docChgLst>
  <pc:docChgLst>
    <pc:chgData name="Marcia Moraes" userId="c9c67e8a-58e2-4733-9a1c-5d44fec4775b" providerId="ADAL" clId="{006A257C-8F4B-480F-8729-B15DF72DF929}"/>
  </pc:docChgLst>
  <pc:docChgLst>
    <pc:chgData name="Moraes,Marcia" userId="c9c67e8a-58e2-4733-9a1c-5d44fec4775b" providerId="ADAL" clId="{7470EA89-C701-49D1-9A81-00018931708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Lists and Tuples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 Activities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3761286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to multiply all the items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calculate the average of the elements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calculate the number of values that are greater than the average of the elements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Given a list, write a Python function to swap first and last element of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Given a list, write a Python function to invert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find the max elements in a list and its position.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</a:t>
            </a:r>
            <a:r>
              <a:rPr lang="en-US" sz="1800">
                <a:latin typeface="Helvetica" panose="020B0604020202020204" pitchFamily="34" charset="0"/>
              </a:rPr>
              <a:t>Python function </a:t>
            </a:r>
            <a:r>
              <a:rPr lang="en-US" sz="1800" dirty="0">
                <a:latin typeface="Helvetica" panose="020B0604020202020204" pitchFamily="34" charset="0"/>
              </a:rPr>
              <a:t>to print the numbers of a specified list after removing even numbers from it.</a:t>
            </a:r>
          </a:p>
        </p:txBody>
      </p:sp>
    </p:spTree>
    <p:extLst>
      <p:ext uri="{BB962C8B-B14F-4D97-AF65-F5344CB8AC3E}">
        <p14:creationId xmlns:p14="http://schemas.microsoft.com/office/powerpoint/2010/main" val="10289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6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7 (zybooks) -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8 (zybooks) -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Sunday's sermon: We Can Do Hard Things | Fearfully and Wonderfully Made">
            <a:extLst>
              <a:ext uri="{FF2B5EF4-FFF2-40B4-BE49-F238E27FC236}">
                <a16:creationId xmlns:a16="http://schemas.microsoft.com/office/drawing/2014/main" id="{A3571F68-6962-EC08-166F-EDEBF7C8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38186"/>
            <a:ext cx="8015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difference between a List and a Tuple? Explain using your own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Write your answer to our attendance activity for </a:t>
            </a:r>
            <a:r>
              <a:rPr lang="en-US" sz="2000"/>
              <a:t>today’s class.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15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683794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Fundamental to Python</a:t>
            </a:r>
          </a:p>
          <a:p>
            <a:pPr lvl="1">
              <a:buClrTx/>
            </a:pPr>
            <a:r>
              <a:rPr lang="en-US" sz="1800" dirty="0"/>
              <a:t>List of items, any item.</a:t>
            </a:r>
          </a:p>
          <a:p>
            <a:pPr lvl="1">
              <a:buClrTx/>
            </a:pPr>
            <a:r>
              <a:rPr lang="en-US" sz="1800" dirty="0"/>
              <a:t>mutable (can be modified)</a:t>
            </a:r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9B45A-84BC-B10A-FD04-28C712DD173A}"/>
              </a:ext>
            </a:extLst>
          </p:cNvPr>
          <p:cNvSpPr/>
          <p:nvPr/>
        </p:nvSpPr>
        <p:spPr>
          <a:xfrm>
            <a:off x="300695" y="1986355"/>
            <a:ext cx="86965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episode = machete[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Wars {episode}: {title}“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episode, title)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8683E-BD85-5661-8AE8-A4784F57D0DA}"/>
              </a:ext>
            </a:extLst>
          </p:cNvPr>
          <p:cNvSpPr/>
          <p:nvPr/>
        </p:nvSpPr>
        <p:spPr>
          <a:xfrm>
            <a:off x="300695" y="3884452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EE40D-A837-C807-F9A5-A4C388DE9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D2CA0-DC45-1C1C-5F54-9677E33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3" y="1073325"/>
            <a:ext cx="7824669" cy="33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4DFA7-AE96-E290-1283-FB9DF8D85E4F}"/>
              </a:ext>
            </a:extLst>
          </p:cNvPr>
          <p:cNvSpPr/>
          <p:nvPr/>
        </p:nvSpPr>
        <p:spPr>
          <a:xfrm>
            <a:off x="415636" y="1115396"/>
            <a:ext cx="83953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0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DFBFB-E036-D0EC-27F2-55AF482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8" y="1072267"/>
            <a:ext cx="64865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33F5D-FA4C-DC51-B47B-FFE75AC9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2" y="2842769"/>
            <a:ext cx="3091217" cy="19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Tuples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Behaves similar to a list but is immutable – once created the tuple's elements cannot be changed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79DFE-DE37-6969-F667-BC9E7485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19" y="1662112"/>
            <a:ext cx="6044043" cy="25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Named Tuples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>
                <a:solidFill>
                  <a:srgbClr val="37474F"/>
                </a:solidFill>
                <a:latin typeface="Roboto" panose="02000000000000000000" pitchFamily="2" charset="0"/>
              </a:rPr>
              <a:t>Allows the programmer to define a new simple data type that consists of named attributes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0448-DFF4-8B54-DB17-5DB19307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8" y="1983491"/>
            <a:ext cx="8367050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e06ed288-fd75-4b50-bbed-f5a5df88c31c"/>
    <ds:schemaRef ds:uri="92c41bee-f0ee-4aa6-9399-a35fbb88351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540</Words>
  <Application>Microsoft Office PowerPoint</Application>
  <PresentationFormat>On-screen Show 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Consolas</vt:lpstr>
      <vt:lpstr>Franklin Gothic Book</vt:lpstr>
      <vt:lpstr>Helvetica</vt:lpstr>
      <vt:lpstr>Proxima Nova</vt:lpstr>
      <vt:lpstr>Roboto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Lists</vt:lpstr>
      <vt:lpstr>List Functions</vt:lpstr>
      <vt:lpstr>List Functions</vt:lpstr>
      <vt:lpstr>List Functions</vt:lpstr>
      <vt:lpstr>Tuples</vt:lpstr>
      <vt:lpstr>Named Tuples</vt:lpstr>
      <vt:lpstr>List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33</cp:revision>
  <dcterms:modified xsi:type="dcterms:W3CDTF">2024-09-05T20:49:51Z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