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6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301" r:id="rId13"/>
    <p:sldId id="299" r:id="rId14"/>
    <p:sldId id="300" r:id="rId15"/>
    <p:sldId id="303" r:id="rId16"/>
    <p:sldId id="304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31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7AB33-8349-4217-B981-7B055E18B5EE}" v="81" dt="2022-10-03T18:11:38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CC87AB33-8349-4217-B981-7B055E18B5EE}"/>
    <pc:docChg chg="undo custSel addSld modSld sldOrd">
      <pc:chgData name="Moraes,Marcia" userId="c9c67e8a-58e2-4733-9a1c-5d44fec4775b" providerId="ADAL" clId="{CC87AB33-8349-4217-B981-7B055E18B5EE}" dt="2022-10-03T18:11:38.915" v="1268" actId="313"/>
      <pc:docMkLst>
        <pc:docMk/>
      </pc:docMkLst>
      <pc:sldChg chg="modSp mod">
        <pc:chgData name="Moraes,Marcia" userId="c9c67e8a-58e2-4733-9a1c-5d44fec4775b" providerId="ADAL" clId="{CC87AB33-8349-4217-B981-7B055E18B5EE}" dt="2022-10-02T13:34:38.511" v="13" actId="20577"/>
        <pc:sldMkLst>
          <pc:docMk/>
          <pc:sldMk cId="0" sldId="256"/>
        </pc:sldMkLst>
        <pc:spChg chg="mod">
          <ac:chgData name="Moraes,Marcia" userId="c9c67e8a-58e2-4733-9a1c-5d44fec4775b" providerId="ADAL" clId="{CC87AB33-8349-4217-B981-7B055E18B5EE}" dt="2022-10-02T13:34:38.511" v="13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CC87AB33-8349-4217-B981-7B055E18B5EE}" dt="2022-10-02T13:37:23.849" v="50" actId="6549"/>
        <pc:sldMkLst>
          <pc:docMk/>
          <pc:sldMk cId="2954226462" sldId="268"/>
        </pc:sldMkLst>
        <pc:spChg chg="mod">
          <ac:chgData name="Moraes,Marcia" userId="c9c67e8a-58e2-4733-9a1c-5d44fec4775b" providerId="ADAL" clId="{CC87AB33-8349-4217-B981-7B055E18B5EE}" dt="2022-10-02T13:37:23.849" v="50" actId="6549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oraes,Marcia" userId="c9c67e8a-58e2-4733-9a1c-5d44fec4775b" providerId="ADAL" clId="{CC87AB33-8349-4217-B981-7B055E18B5EE}" dt="2022-10-02T13:36:43.910" v="16" actId="1076"/>
          <ac:picMkLst>
            <pc:docMk/>
            <pc:sldMk cId="2954226462" sldId="268"/>
            <ac:picMk id="2" creationId="{28A65AB3-54A8-34E1-F8C6-9BBE7AB0AAA3}"/>
          </ac:picMkLst>
        </pc:picChg>
        <pc:picChg chg="del">
          <ac:chgData name="Moraes,Marcia" userId="c9c67e8a-58e2-4733-9a1c-5d44fec4775b" providerId="ADAL" clId="{CC87AB33-8349-4217-B981-7B055E18B5EE}" dt="2022-10-02T13:36:37.602" v="14" actId="478"/>
          <ac:picMkLst>
            <pc:docMk/>
            <pc:sldMk cId="2954226462" sldId="268"/>
            <ac:picMk id="1026" creationId="{D4B45D9E-A747-4DDA-B821-5624463E5D35}"/>
          </ac:picMkLst>
        </pc:picChg>
      </pc:sldChg>
      <pc:sldChg chg="addSp delSp modSp mod ord delAnim">
        <pc:chgData name="Moraes,Marcia" userId="c9c67e8a-58e2-4733-9a1c-5d44fec4775b" providerId="ADAL" clId="{CC87AB33-8349-4217-B981-7B055E18B5EE}" dt="2022-10-02T14:26:57.364" v="534"/>
        <pc:sldMkLst>
          <pc:docMk/>
          <pc:sldMk cId="1172125351" sldId="288"/>
        </pc:sldMkLst>
        <pc:spChg chg="mod">
          <ac:chgData name="Moraes,Marcia" userId="c9c67e8a-58e2-4733-9a1c-5d44fec4775b" providerId="ADAL" clId="{CC87AB33-8349-4217-B981-7B055E18B5EE}" dt="2022-10-02T13:38:35.293" v="65" actId="20577"/>
          <ac:spMkLst>
            <pc:docMk/>
            <pc:sldMk cId="1172125351" sldId="288"/>
            <ac:spMk id="2" creationId="{6302E6FC-80C8-2F4C-A9F0-9B205434775A}"/>
          </ac:spMkLst>
        </pc:spChg>
        <pc:spChg chg="add del mod">
          <ac:chgData name="Moraes,Marcia" userId="c9c67e8a-58e2-4733-9a1c-5d44fec4775b" providerId="ADAL" clId="{CC87AB33-8349-4217-B981-7B055E18B5EE}" dt="2022-10-02T13:44:18.794" v="83"/>
          <ac:spMkLst>
            <pc:docMk/>
            <pc:sldMk cId="1172125351" sldId="288"/>
            <ac:spMk id="4" creationId="{0823FFC4-D178-8BE7-4022-F8F7B9BE4A5E}"/>
          </ac:spMkLst>
        </pc:spChg>
        <pc:spChg chg="mod">
          <ac:chgData name="Moraes,Marcia" userId="c9c67e8a-58e2-4733-9a1c-5d44fec4775b" providerId="ADAL" clId="{CC87AB33-8349-4217-B981-7B055E18B5EE}" dt="2022-10-02T13:45:07.116" v="90" actId="6549"/>
          <ac:spMkLst>
            <pc:docMk/>
            <pc:sldMk cId="1172125351" sldId="288"/>
            <ac:spMk id="5" creationId="{1BFDE030-0ACD-16BE-CEF1-5F14C2BCFAF1}"/>
          </ac:spMkLst>
        </pc:spChg>
        <pc:spChg chg="add mod">
          <ac:chgData name="Moraes,Marcia" userId="c9c67e8a-58e2-4733-9a1c-5d44fec4775b" providerId="ADAL" clId="{CC87AB33-8349-4217-B981-7B055E18B5EE}" dt="2022-10-02T13:45:36.026" v="96" actId="692"/>
          <ac:spMkLst>
            <pc:docMk/>
            <pc:sldMk cId="1172125351" sldId="288"/>
            <ac:spMk id="7" creationId="{931E95E2-A386-367D-1F78-A32DB0702C64}"/>
          </ac:spMkLst>
        </pc:spChg>
        <pc:spChg chg="add mod">
          <ac:chgData name="Moraes,Marcia" userId="c9c67e8a-58e2-4733-9a1c-5d44fec4775b" providerId="ADAL" clId="{CC87AB33-8349-4217-B981-7B055E18B5EE}" dt="2022-10-02T13:46:29.872" v="129" actId="207"/>
          <ac:spMkLst>
            <pc:docMk/>
            <pc:sldMk cId="1172125351" sldId="288"/>
            <ac:spMk id="8" creationId="{ABAA9B98-8834-73A2-9BAD-A88B69F1E4A3}"/>
          </ac:spMkLst>
        </pc:spChg>
        <pc:spChg chg="del">
          <ac:chgData name="Moraes,Marcia" userId="c9c67e8a-58e2-4733-9a1c-5d44fec4775b" providerId="ADAL" clId="{CC87AB33-8349-4217-B981-7B055E18B5EE}" dt="2022-10-02T13:38:40.668" v="67" actId="478"/>
          <ac:spMkLst>
            <pc:docMk/>
            <pc:sldMk cId="1172125351" sldId="288"/>
            <ac:spMk id="10" creationId="{7AED4DC1-F798-9EA2-E1D0-867A50BB2144}"/>
          </ac:spMkLst>
        </pc:spChg>
        <pc:spChg chg="del">
          <ac:chgData name="Moraes,Marcia" userId="c9c67e8a-58e2-4733-9a1c-5d44fec4775b" providerId="ADAL" clId="{CC87AB33-8349-4217-B981-7B055E18B5EE}" dt="2022-10-02T13:38:43.128" v="68" actId="478"/>
          <ac:spMkLst>
            <pc:docMk/>
            <pc:sldMk cId="1172125351" sldId="288"/>
            <ac:spMk id="11" creationId="{88BEDFDE-0198-CDEB-E0EA-1AD1169AABE1}"/>
          </ac:spMkLst>
        </pc:spChg>
        <pc:spChg chg="del">
          <ac:chgData name="Moraes,Marcia" userId="c9c67e8a-58e2-4733-9a1c-5d44fec4775b" providerId="ADAL" clId="{CC87AB33-8349-4217-B981-7B055E18B5EE}" dt="2022-10-02T13:41:08.663" v="70" actId="478"/>
          <ac:spMkLst>
            <pc:docMk/>
            <pc:sldMk cId="1172125351" sldId="288"/>
            <ac:spMk id="13" creationId="{FBEC7AFA-7C77-2662-3427-42D3BD07435D}"/>
          </ac:spMkLst>
        </pc:spChg>
        <pc:spChg chg="del">
          <ac:chgData name="Moraes,Marcia" userId="c9c67e8a-58e2-4733-9a1c-5d44fec4775b" providerId="ADAL" clId="{CC87AB33-8349-4217-B981-7B055E18B5EE}" dt="2022-10-02T13:38:38.526" v="66" actId="478"/>
          <ac:spMkLst>
            <pc:docMk/>
            <pc:sldMk cId="1172125351" sldId="288"/>
            <ac:spMk id="16" creationId="{1488004E-8403-60D7-4719-6BD8C01FFB75}"/>
          </ac:spMkLst>
        </pc:spChg>
        <pc:cxnChg chg="del">
          <ac:chgData name="Moraes,Marcia" userId="c9c67e8a-58e2-4733-9a1c-5d44fec4775b" providerId="ADAL" clId="{CC87AB33-8349-4217-B981-7B055E18B5EE}" dt="2022-10-02T13:41:09.926" v="71" actId="478"/>
          <ac:cxnSpMkLst>
            <pc:docMk/>
            <pc:sldMk cId="1172125351" sldId="288"/>
            <ac:cxnSpMk id="15" creationId="{EBBB888A-26D6-536D-C410-9191BB3D3DA0}"/>
          </ac:cxnSpMkLst>
        </pc:cxnChg>
      </pc:sldChg>
      <pc:sldChg chg="addSp delSp modSp mod">
        <pc:chgData name="Moraes,Marcia" userId="c9c67e8a-58e2-4733-9a1c-5d44fec4775b" providerId="ADAL" clId="{CC87AB33-8349-4217-B981-7B055E18B5EE}" dt="2022-10-02T14:02:37.413" v="389" actId="108"/>
        <pc:sldMkLst>
          <pc:docMk/>
          <pc:sldMk cId="2447864037" sldId="289"/>
        </pc:sldMkLst>
        <pc:spChg chg="mod">
          <ac:chgData name="Moraes,Marcia" userId="c9c67e8a-58e2-4733-9a1c-5d44fec4775b" providerId="ADAL" clId="{CC87AB33-8349-4217-B981-7B055E18B5EE}" dt="2022-10-02T13:58:41.388" v="377" actId="20577"/>
          <ac:spMkLst>
            <pc:docMk/>
            <pc:sldMk cId="2447864037" sldId="289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4:02:37.413" v="389" actId="108"/>
          <ac:spMkLst>
            <pc:docMk/>
            <pc:sldMk cId="2447864037" sldId="289"/>
            <ac:spMk id="3" creationId="{93E01694-2C32-BA4D-B6F8-4BE99716E841}"/>
          </ac:spMkLst>
        </pc:spChg>
        <pc:picChg chg="add del mod">
          <ac:chgData name="Moraes,Marcia" userId="c9c67e8a-58e2-4733-9a1c-5d44fec4775b" providerId="ADAL" clId="{CC87AB33-8349-4217-B981-7B055E18B5EE}" dt="2022-10-02T14:01:15.564" v="383" actId="478"/>
          <ac:picMkLst>
            <pc:docMk/>
            <pc:sldMk cId="2447864037" sldId="289"/>
            <ac:picMk id="6" creationId="{236C8401-3547-021E-7C31-8BA42BAA8D7A}"/>
          </ac:picMkLst>
        </pc:picChg>
        <pc:picChg chg="add mod">
          <ac:chgData name="Moraes,Marcia" userId="c9c67e8a-58e2-4733-9a1c-5d44fec4775b" providerId="ADAL" clId="{CC87AB33-8349-4217-B981-7B055E18B5EE}" dt="2022-10-02T14:01:21.411" v="386" actId="1076"/>
          <ac:picMkLst>
            <pc:docMk/>
            <pc:sldMk cId="2447864037" sldId="289"/>
            <ac:picMk id="8" creationId="{1279586E-141D-47D7-FA6D-E0048E3962AD}"/>
          </ac:picMkLst>
        </pc:picChg>
      </pc:sldChg>
      <pc:sldChg chg="addSp delSp modSp mod modAnim">
        <pc:chgData name="Moraes,Marcia" userId="c9c67e8a-58e2-4733-9a1c-5d44fec4775b" providerId="ADAL" clId="{CC87AB33-8349-4217-B981-7B055E18B5EE}" dt="2022-10-02T14:22:28.640" v="476" actId="478"/>
        <pc:sldMkLst>
          <pc:docMk/>
          <pc:sldMk cId="63851387" sldId="290"/>
        </pc:sldMkLst>
        <pc:spChg chg="mod">
          <ac:chgData name="Moraes,Marcia" userId="c9c67e8a-58e2-4733-9a1c-5d44fec4775b" providerId="ADAL" clId="{CC87AB33-8349-4217-B981-7B055E18B5EE}" dt="2022-10-02T14:09:19.085" v="412" actId="20577"/>
          <ac:spMkLst>
            <pc:docMk/>
            <pc:sldMk cId="63851387" sldId="290"/>
            <ac:spMk id="2" creationId="{6302E6FC-80C8-2F4C-A9F0-9B205434775A}"/>
          </ac:spMkLst>
        </pc:spChg>
        <pc:spChg chg="add del mod">
          <ac:chgData name="Moraes,Marcia" userId="c9c67e8a-58e2-4733-9a1c-5d44fec4775b" providerId="ADAL" clId="{CC87AB33-8349-4217-B981-7B055E18B5EE}" dt="2022-10-02T14:22:28.640" v="476" actId="478"/>
          <ac:spMkLst>
            <pc:docMk/>
            <pc:sldMk cId="63851387" sldId="290"/>
            <ac:spMk id="7" creationId="{E62DAD61-1EDD-AAE4-CFAB-8C7E3A83E836}"/>
          </ac:spMkLst>
        </pc:spChg>
        <pc:picChg chg="add mod">
          <ac:chgData name="Moraes,Marcia" userId="c9c67e8a-58e2-4733-9a1c-5d44fec4775b" providerId="ADAL" clId="{CC87AB33-8349-4217-B981-7B055E18B5EE}" dt="2022-10-02T14:10:14.207" v="434" actId="1076"/>
          <ac:picMkLst>
            <pc:docMk/>
            <pc:sldMk cId="63851387" sldId="290"/>
            <ac:picMk id="4" creationId="{583BB191-F702-FC29-E0C6-849F612E2D44}"/>
          </ac:picMkLst>
        </pc:picChg>
        <pc:picChg chg="add mod">
          <ac:chgData name="Moraes,Marcia" userId="c9c67e8a-58e2-4733-9a1c-5d44fec4775b" providerId="ADAL" clId="{CC87AB33-8349-4217-B981-7B055E18B5EE}" dt="2022-10-02T14:10:27.498" v="436" actId="1076"/>
          <ac:picMkLst>
            <pc:docMk/>
            <pc:sldMk cId="63851387" sldId="290"/>
            <ac:picMk id="6" creationId="{4810780F-BD4E-31DE-7444-4E8E75F1A87E}"/>
          </ac:picMkLst>
        </pc:picChg>
        <pc:picChg chg="add mod">
          <ac:chgData name="Moraes,Marcia" userId="c9c67e8a-58e2-4733-9a1c-5d44fec4775b" providerId="ADAL" clId="{CC87AB33-8349-4217-B981-7B055E18B5EE}" dt="2022-10-02T14:10:44.959" v="438" actId="1076"/>
          <ac:picMkLst>
            <pc:docMk/>
            <pc:sldMk cId="63851387" sldId="290"/>
            <ac:picMk id="9" creationId="{ADD9346A-284B-C700-B8CA-5DB35A074CE4}"/>
          </ac:picMkLst>
        </pc:picChg>
        <pc:cxnChg chg="add">
          <ac:chgData name="Moraes,Marcia" userId="c9c67e8a-58e2-4733-9a1c-5d44fec4775b" providerId="ADAL" clId="{CC87AB33-8349-4217-B981-7B055E18B5EE}" dt="2022-10-02T14:10:53.473" v="439" actId="11529"/>
          <ac:cxnSpMkLst>
            <pc:docMk/>
            <pc:sldMk cId="63851387" sldId="290"/>
            <ac:cxnSpMk id="11" creationId="{C0C57F01-8F45-E2CA-1014-A9E889F4DA50}"/>
          </ac:cxnSpMkLst>
        </pc:cxnChg>
        <pc:cxnChg chg="add mod">
          <ac:chgData name="Moraes,Marcia" userId="c9c67e8a-58e2-4733-9a1c-5d44fec4775b" providerId="ADAL" clId="{CC87AB33-8349-4217-B981-7B055E18B5EE}" dt="2022-10-02T14:11:01.095" v="441" actId="1076"/>
          <ac:cxnSpMkLst>
            <pc:docMk/>
            <pc:sldMk cId="63851387" sldId="290"/>
            <ac:cxnSpMk id="12" creationId="{1997EDF0-F5DF-B97D-BB0A-583AF2052E2E}"/>
          </ac:cxnSpMkLst>
        </pc:cxnChg>
        <pc:cxnChg chg="add">
          <ac:chgData name="Moraes,Marcia" userId="c9c67e8a-58e2-4733-9a1c-5d44fec4775b" providerId="ADAL" clId="{CC87AB33-8349-4217-B981-7B055E18B5EE}" dt="2022-10-02T14:11:05.845" v="442" actId="11529"/>
          <ac:cxnSpMkLst>
            <pc:docMk/>
            <pc:sldMk cId="63851387" sldId="290"/>
            <ac:cxnSpMk id="14" creationId="{FF5AA55B-5973-F44C-5A52-A35D83756B87}"/>
          </ac:cxnSpMkLst>
        </pc:cxnChg>
      </pc:sldChg>
      <pc:sldChg chg="addSp delSp modSp mod modAnim">
        <pc:chgData name="Moraes,Marcia" userId="c9c67e8a-58e2-4733-9a1c-5d44fec4775b" providerId="ADAL" clId="{CC87AB33-8349-4217-B981-7B055E18B5EE}" dt="2022-10-03T18:11:38.915" v="1268" actId="313"/>
        <pc:sldMkLst>
          <pc:docMk/>
          <pc:sldMk cId="2583827647" sldId="291"/>
        </pc:sldMkLst>
        <pc:spChg chg="mod">
          <ac:chgData name="Moraes,Marcia" userId="c9c67e8a-58e2-4733-9a1c-5d44fec4775b" providerId="ADAL" clId="{CC87AB33-8349-4217-B981-7B055E18B5EE}" dt="2022-10-02T13:46:43.140" v="141" actId="20577"/>
          <ac:spMkLst>
            <pc:docMk/>
            <pc:sldMk cId="2583827647" sldId="291"/>
            <ac:spMk id="2" creationId="{6302E6FC-80C8-2F4C-A9F0-9B205434775A}"/>
          </ac:spMkLst>
        </pc:spChg>
        <pc:spChg chg="add mod">
          <ac:chgData name="Moraes,Marcia" userId="c9c67e8a-58e2-4733-9a1c-5d44fec4775b" providerId="ADAL" clId="{CC87AB33-8349-4217-B981-7B055E18B5EE}" dt="2022-10-02T13:53:47.307" v="284" actId="1076"/>
          <ac:spMkLst>
            <pc:docMk/>
            <pc:sldMk cId="2583827647" sldId="291"/>
            <ac:spMk id="3" creationId="{664E4BAA-0145-4B3F-F512-13C025CA8048}"/>
          </ac:spMkLst>
        </pc:spChg>
        <pc:spChg chg="mod">
          <ac:chgData name="Moraes,Marcia" userId="c9c67e8a-58e2-4733-9a1c-5d44fec4775b" providerId="ADAL" clId="{CC87AB33-8349-4217-B981-7B055E18B5EE}" dt="2022-10-02T13:48:04.110" v="169" actId="14100"/>
          <ac:spMkLst>
            <pc:docMk/>
            <pc:sldMk cId="2583827647" sldId="291"/>
            <ac:spMk id="4" creationId="{437AE17C-A5E4-3900-059D-6DE48F255D96}"/>
          </ac:spMkLst>
        </pc:spChg>
        <pc:spChg chg="add del mod">
          <ac:chgData name="Moraes,Marcia" userId="c9c67e8a-58e2-4733-9a1c-5d44fec4775b" providerId="ADAL" clId="{CC87AB33-8349-4217-B981-7B055E18B5EE}" dt="2022-10-02T13:49:44.676" v="173"/>
          <ac:spMkLst>
            <pc:docMk/>
            <pc:sldMk cId="2583827647" sldId="291"/>
            <ac:spMk id="5" creationId="{8979FE04-6880-241A-7B42-226D87AD585F}"/>
          </ac:spMkLst>
        </pc:spChg>
        <pc:spChg chg="add del mod">
          <ac:chgData name="Moraes,Marcia" userId="c9c67e8a-58e2-4733-9a1c-5d44fec4775b" providerId="ADAL" clId="{CC87AB33-8349-4217-B981-7B055E18B5EE}" dt="2022-10-02T13:50:32.645" v="183" actId="478"/>
          <ac:spMkLst>
            <pc:docMk/>
            <pc:sldMk cId="2583827647" sldId="291"/>
            <ac:spMk id="7" creationId="{E1CB143A-4A1F-E7F6-0723-970D5D47D85C}"/>
          </ac:spMkLst>
        </pc:spChg>
        <pc:spChg chg="add mod">
          <ac:chgData name="Moraes,Marcia" userId="c9c67e8a-58e2-4733-9a1c-5d44fec4775b" providerId="ADAL" clId="{CC87AB33-8349-4217-B981-7B055E18B5EE}" dt="2022-10-02T13:53:49.417" v="285" actId="1076"/>
          <ac:spMkLst>
            <pc:docMk/>
            <pc:sldMk cId="2583827647" sldId="291"/>
            <ac:spMk id="8" creationId="{C88BCBBD-DC77-F477-888A-C865D480A729}"/>
          </ac:spMkLst>
        </pc:spChg>
        <pc:spChg chg="add mod">
          <ac:chgData name="Moraes,Marcia" userId="c9c67e8a-58e2-4733-9a1c-5d44fec4775b" providerId="ADAL" clId="{CC87AB33-8349-4217-B981-7B055E18B5EE}" dt="2022-10-02T13:53:54.224" v="287" actId="1076"/>
          <ac:spMkLst>
            <pc:docMk/>
            <pc:sldMk cId="2583827647" sldId="291"/>
            <ac:spMk id="9" creationId="{D111C6D9-5C82-C699-ACBE-4A36BC9C6FB8}"/>
          </ac:spMkLst>
        </pc:spChg>
        <pc:spChg chg="add mod">
          <ac:chgData name="Moraes,Marcia" userId="c9c67e8a-58e2-4733-9a1c-5d44fec4775b" providerId="ADAL" clId="{CC87AB33-8349-4217-B981-7B055E18B5EE}" dt="2022-10-02T13:57:55.855" v="365" actId="14100"/>
          <ac:spMkLst>
            <pc:docMk/>
            <pc:sldMk cId="2583827647" sldId="291"/>
            <ac:spMk id="10" creationId="{4B959230-DDAC-6D36-A7E2-44F869B4B5A5}"/>
          </ac:spMkLst>
        </pc:spChg>
        <pc:spChg chg="add mod">
          <ac:chgData name="Moraes,Marcia" userId="c9c67e8a-58e2-4733-9a1c-5d44fec4775b" providerId="ADAL" clId="{CC87AB33-8349-4217-B981-7B055E18B5EE}" dt="2022-10-02T13:55:54.091" v="333" actId="14100"/>
          <ac:spMkLst>
            <pc:docMk/>
            <pc:sldMk cId="2583827647" sldId="291"/>
            <ac:spMk id="11" creationId="{C5A18BD3-9FAE-46BA-1F5F-CC53AA44FFC3}"/>
          </ac:spMkLst>
        </pc:spChg>
        <pc:spChg chg="add mod">
          <ac:chgData name="Moraes,Marcia" userId="c9c67e8a-58e2-4733-9a1c-5d44fec4775b" providerId="ADAL" clId="{CC87AB33-8349-4217-B981-7B055E18B5EE}" dt="2022-10-03T18:11:38.915" v="1268" actId="313"/>
          <ac:spMkLst>
            <pc:docMk/>
            <pc:sldMk cId="2583827647" sldId="291"/>
            <ac:spMk id="12" creationId="{2E04DD30-6202-493D-D201-8773C3440513}"/>
          </ac:spMkLst>
        </pc:spChg>
        <pc:picChg chg="del">
          <ac:chgData name="Moraes,Marcia" userId="c9c67e8a-58e2-4733-9a1c-5d44fec4775b" providerId="ADAL" clId="{CC87AB33-8349-4217-B981-7B055E18B5EE}" dt="2022-10-02T13:46:46.567" v="142" actId="478"/>
          <ac:picMkLst>
            <pc:docMk/>
            <pc:sldMk cId="2583827647" sldId="291"/>
            <ac:picMk id="6" creationId="{841B7929-7D4E-4EA9-3CF4-A280574C0A8F}"/>
          </ac:picMkLst>
        </pc:picChg>
      </pc:sldChg>
      <pc:sldChg chg="addSp delSp modSp mod delAnim modAnim">
        <pc:chgData name="Moraes,Marcia" userId="c9c67e8a-58e2-4733-9a1c-5d44fec4775b" providerId="ADAL" clId="{CC87AB33-8349-4217-B981-7B055E18B5EE}" dt="2022-10-02T14:26:51.918" v="530"/>
        <pc:sldMkLst>
          <pc:docMk/>
          <pc:sldMk cId="504985521" sldId="292"/>
        </pc:sldMkLst>
        <pc:spChg chg="mod">
          <ac:chgData name="Moraes,Marcia" userId="c9c67e8a-58e2-4733-9a1c-5d44fec4775b" providerId="ADAL" clId="{CC87AB33-8349-4217-B981-7B055E18B5EE}" dt="2022-10-02T14:25:58.484" v="500" actId="1076"/>
          <ac:spMkLst>
            <pc:docMk/>
            <pc:sldMk cId="504985521" sldId="292"/>
            <ac:spMk id="2" creationId="{6302E6FC-80C8-2F4C-A9F0-9B205434775A}"/>
          </ac:spMkLst>
        </pc:spChg>
        <pc:spChg chg="del">
          <ac:chgData name="Moraes,Marcia" userId="c9c67e8a-58e2-4733-9a1c-5d44fec4775b" providerId="ADAL" clId="{CC87AB33-8349-4217-B981-7B055E18B5EE}" dt="2022-10-02T14:16:16.747" v="471" actId="478"/>
          <ac:spMkLst>
            <pc:docMk/>
            <pc:sldMk cId="504985521" sldId="292"/>
            <ac:spMk id="4" creationId="{53EEBA8D-C5C2-561A-3270-0E4F8F5C1B85}"/>
          </ac:spMkLst>
        </pc:spChg>
        <pc:spChg chg="add del mod">
          <ac:chgData name="Moraes,Marcia" userId="c9c67e8a-58e2-4733-9a1c-5d44fec4775b" providerId="ADAL" clId="{CC87AB33-8349-4217-B981-7B055E18B5EE}" dt="2022-10-02T14:22:24.132" v="474" actId="478"/>
          <ac:spMkLst>
            <pc:docMk/>
            <pc:sldMk cId="504985521" sldId="292"/>
            <ac:spMk id="5" creationId="{F00BC618-D187-91EE-2641-5C8BD262ECEA}"/>
          </ac:spMkLst>
        </pc:spChg>
        <pc:spChg chg="add mod">
          <ac:chgData name="Moraes,Marcia" userId="c9c67e8a-58e2-4733-9a1c-5d44fec4775b" providerId="ADAL" clId="{CC87AB33-8349-4217-B981-7B055E18B5EE}" dt="2022-10-02T14:26:04.477" v="503" actId="6549"/>
          <ac:spMkLst>
            <pc:docMk/>
            <pc:sldMk cId="504985521" sldId="292"/>
            <ac:spMk id="7" creationId="{807619AA-8402-32F4-FDA0-4B96D5068CF6}"/>
          </ac:spMkLst>
        </pc:spChg>
        <pc:spChg chg="del">
          <ac:chgData name="Moraes,Marcia" userId="c9c67e8a-58e2-4733-9a1c-5d44fec4775b" providerId="ADAL" clId="{CC87AB33-8349-4217-B981-7B055E18B5EE}" dt="2022-10-02T14:16:14.526" v="469" actId="478"/>
          <ac:spMkLst>
            <pc:docMk/>
            <pc:sldMk cId="504985521" sldId="292"/>
            <ac:spMk id="9" creationId="{10D3628B-7263-9617-5164-14C03842FC91}"/>
          </ac:spMkLst>
        </pc:spChg>
        <pc:spChg chg="add mod">
          <ac:chgData name="Moraes,Marcia" userId="c9c67e8a-58e2-4733-9a1c-5d44fec4775b" providerId="ADAL" clId="{CC87AB33-8349-4217-B981-7B055E18B5EE}" dt="2022-10-02T14:26:46.947" v="529" actId="207"/>
          <ac:spMkLst>
            <pc:docMk/>
            <pc:sldMk cId="504985521" sldId="292"/>
            <ac:spMk id="11" creationId="{0633F04D-FB51-3053-5335-72558A41C64A}"/>
          </ac:spMkLst>
        </pc:spChg>
        <pc:picChg chg="add mod">
          <ac:chgData name="Moraes,Marcia" userId="c9c67e8a-58e2-4733-9a1c-5d44fec4775b" providerId="ADAL" clId="{CC87AB33-8349-4217-B981-7B055E18B5EE}" dt="2022-10-02T14:26:08.106" v="504" actId="1076"/>
          <ac:picMkLst>
            <pc:docMk/>
            <pc:sldMk cId="504985521" sldId="292"/>
            <ac:picMk id="10" creationId="{ECEF40B3-F26D-0A03-38AC-1EEB66FF73F4}"/>
          </ac:picMkLst>
        </pc:picChg>
        <pc:cxnChg chg="del">
          <ac:chgData name="Moraes,Marcia" userId="c9c67e8a-58e2-4733-9a1c-5d44fec4775b" providerId="ADAL" clId="{CC87AB33-8349-4217-B981-7B055E18B5EE}" dt="2022-10-02T14:16:15.499" v="470" actId="478"/>
          <ac:cxnSpMkLst>
            <pc:docMk/>
            <pc:sldMk cId="504985521" sldId="292"/>
            <ac:cxnSpMk id="6" creationId="{17EFBD9F-6C45-281D-4CBD-436C43D967EB}"/>
          </ac:cxnSpMkLst>
        </pc:cxnChg>
      </pc:sldChg>
      <pc:sldChg chg="addSp delSp modSp mod">
        <pc:chgData name="Moraes,Marcia" userId="c9c67e8a-58e2-4733-9a1c-5d44fec4775b" providerId="ADAL" clId="{CC87AB33-8349-4217-B981-7B055E18B5EE}" dt="2022-10-02T14:33:15.560" v="578" actId="1076"/>
        <pc:sldMkLst>
          <pc:docMk/>
          <pc:sldMk cId="1881057471" sldId="299"/>
        </pc:sldMkLst>
        <pc:spChg chg="mod">
          <ac:chgData name="Moraes,Marcia" userId="c9c67e8a-58e2-4733-9a1c-5d44fec4775b" providerId="ADAL" clId="{CC87AB33-8349-4217-B981-7B055E18B5EE}" dt="2022-10-02T14:32:40.420" v="573" actId="20577"/>
          <ac:spMkLst>
            <pc:docMk/>
            <pc:sldMk cId="1881057471" sldId="299"/>
            <ac:spMk id="2" creationId="{6302E6FC-80C8-2F4C-A9F0-9B205434775A}"/>
          </ac:spMkLst>
        </pc:spChg>
        <pc:spChg chg="del">
          <ac:chgData name="Moraes,Marcia" userId="c9c67e8a-58e2-4733-9a1c-5d44fec4775b" providerId="ADAL" clId="{CC87AB33-8349-4217-B981-7B055E18B5EE}" dt="2022-10-02T14:32:45.956" v="574" actId="478"/>
          <ac:spMkLst>
            <pc:docMk/>
            <pc:sldMk cId="1881057471" sldId="299"/>
            <ac:spMk id="3" creationId="{AA3AC9A6-F14C-028B-44F0-F2F465A1F04E}"/>
          </ac:spMkLst>
        </pc:spChg>
        <pc:spChg chg="add mod">
          <ac:chgData name="Moraes,Marcia" userId="c9c67e8a-58e2-4733-9a1c-5d44fec4775b" providerId="ADAL" clId="{CC87AB33-8349-4217-B981-7B055E18B5EE}" dt="2022-10-02T14:32:45.956" v="574" actId="478"/>
          <ac:spMkLst>
            <pc:docMk/>
            <pc:sldMk cId="1881057471" sldId="299"/>
            <ac:spMk id="5" creationId="{3FBBDAE6-066C-360F-AF2D-7E03C0ED7FCA}"/>
          </ac:spMkLst>
        </pc:spChg>
        <pc:picChg chg="add del">
          <ac:chgData name="Moraes,Marcia" userId="c9c67e8a-58e2-4733-9a1c-5d44fec4775b" providerId="ADAL" clId="{CC87AB33-8349-4217-B981-7B055E18B5EE}" dt="2022-10-02T14:32:48.253" v="576" actId="22"/>
          <ac:picMkLst>
            <pc:docMk/>
            <pc:sldMk cId="1881057471" sldId="299"/>
            <ac:picMk id="7" creationId="{3CD4405C-2E8C-72EF-B151-E0A30AC659F2}"/>
          </ac:picMkLst>
        </pc:picChg>
        <pc:picChg chg="add mod">
          <ac:chgData name="Moraes,Marcia" userId="c9c67e8a-58e2-4733-9a1c-5d44fec4775b" providerId="ADAL" clId="{CC87AB33-8349-4217-B981-7B055E18B5EE}" dt="2022-10-02T14:33:15.560" v="578" actId="1076"/>
          <ac:picMkLst>
            <pc:docMk/>
            <pc:sldMk cId="1881057471" sldId="299"/>
            <ac:picMk id="9" creationId="{FA4F1DB6-FBD6-0428-3F11-D7FD13653B33}"/>
          </ac:picMkLst>
        </pc:picChg>
      </pc:sldChg>
      <pc:sldChg chg="addSp delSp modSp mod">
        <pc:chgData name="Moraes,Marcia" userId="c9c67e8a-58e2-4733-9a1c-5d44fec4775b" providerId="ADAL" clId="{CC87AB33-8349-4217-B981-7B055E18B5EE}" dt="2022-10-02T14:40:47.117" v="623" actId="1076"/>
        <pc:sldMkLst>
          <pc:docMk/>
          <pc:sldMk cId="2959020408" sldId="300"/>
        </pc:sldMkLst>
        <pc:spChg chg="mod">
          <ac:chgData name="Moraes,Marcia" userId="c9c67e8a-58e2-4733-9a1c-5d44fec4775b" providerId="ADAL" clId="{CC87AB33-8349-4217-B981-7B055E18B5EE}" dt="2022-10-02T14:36:05.083" v="592" actId="20577"/>
          <ac:spMkLst>
            <pc:docMk/>
            <pc:sldMk cId="2959020408" sldId="300"/>
            <ac:spMk id="2" creationId="{6302E6FC-80C8-2F4C-A9F0-9B205434775A}"/>
          </ac:spMkLst>
        </pc:spChg>
        <pc:spChg chg="del">
          <ac:chgData name="Moraes,Marcia" userId="c9c67e8a-58e2-4733-9a1c-5d44fec4775b" providerId="ADAL" clId="{CC87AB33-8349-4217-B981-7B055E18B5EE}" dt="2022-10-02T14:36:36.369" v="594" actId="478"/>
          <ac:spMkLst>
            <pc:docMk/>
            <pc:sldMk cId="2959020408" sldId="300"/>
            <ac:spMk id="3" creationId="{AA3AC9A6-F14C-028B-44F0-F2F465A1F04E}"/>
          </ac:spMkLst>
        </pc:spChg>
        <pc:spChg chg="add mod">
          <ac:chgData name="Moraes,Marcia" userId="c9c67e8a-58e2-4733-9a1c-5d44fec4775b" providerId="ADAL" clId="{CC87AB33-8349-4217-B981-7B055E18B5EE}" dt="2022-10-02T14:37:14.444" v="600" actId="255"/>
          <ac:spMkLst>
            <pc:docMk/>
            <pc:sldMk cId="2959020408" sldId="300"/>
            <ac:spMk id="5" creationId="{4E182243-B65A-8D03-5385-4B236E6C831D}"/>
          </ac:spMkLst>
        </pc:spChg>
        <pc:picChg chg="add del mod">
          <ac:chgData name="Moraes,Marcia" userId="c9c67e8a-58e2-4733-9a1c-5d44fec4775b" providerId="ADAL" clId="{CC87AB33-8349-4217-B981-7B055E18B5EE}" dt="2022-10-02T14:40:25.107" v="621" actId="478"/>
          <ac:picMkLst>
            <pc:docMk/>
            <pc:sldMk cId="2959020408" sldId="300"/>
            <ac:picMk id="7" creationId="{A67DC093-8254-714B-C3D9-90E300B404CF}"/>
          </ac:picMkLst>
        </pc:picChg>
        <pc:picChg chg="add mod">
          <ac:chgData name="Moraes,Marcia" userId="c9c67e8a-58e2-4733-9a1c-5d44fec4775b" providerId="ADAL" clId="{CC87AB33-8349-4217-B981-7B055E18B5EE}" dt="2022-10-02T14:40:47.117" v="623" actId="1076"/>
          <ac:picMkLst>
            <pc:docMk/>
            <pc:sldMk cId="2959020408" sldId="300"/>
            <ac:picMk id="9" creationId="{0D4BA756-764E-F36C-013C-8384B7857EE5}"/>
          </ac:picMkLst>
        </pc:picChg>
      </pc:sldChg>
      <pc:sldChg chg="addSp delSp modSp add mod delAnim modAnim">
        <pc:chgData name="Moraes,Marcia" userId="c9c67e8a-58e2-4733-9a1c-5d44fec4775b" providerId="ADAL" clId="{CC87AB33-8349-4217-B981-7B055E18B5EE}" dt="2022-10-02T14:31:30.513" v="560"/>
        <pc:sldMkLst>
          <pc:docMk/>
          <pc:sldMk cId="3606473781" sldId="301"/>
        </pc:sldMkLst>
        <pc:spChg chg="mod">
          <ac:chgData name="Moraes,Marcia" userId="c9c67e8a-58e2-4733-9a1c-5d44fec4775b" providerId="ADAL" clId="{CC87AB33-8349-4217-B981-7B055E18B5EE}" dt="2022-10-02T14:28:36.828" v="543" actId="1076"/>
          <ac:spMkLst>
            <pc:docMk/>
            <pc:sldMk cId="3606473781" sldId="301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4:28:40.235" v="544" actId="1076"/>
          <ac:spMkLst>
            <pc:docMk/>
            <pc:sldMk cId="3606473781" sldId="301"/>
            <ac:spMk id="7" creationId="{807619AA-8402-32F4-FDA0-4B96D5068CF6}"/>
          </ac:spMkLst>
        </pc:spChg>
        <pc:spChg chg="del">
          <ac:chgData name="Moraes,Marcia" userId="c9c67e8a-58e2-4733-9a1c-5d44fec4775b" providerId="ADAL" clId="{CC87AB33-8349-4217-B981-7B055E18B5EE}" dt="2022-10-02T14:27:29.397" v="537" actId="478"/>
          <ac:spMkLst>
            <pc:docMk/>
            <pc:sldMk cId="3606473781" sldId="301"/>
            <ac:spMk id="11" creationId="{0633F04D-FB51-3053-5335-72558A41C64A}"/>
          </ac:spMkLst>
        </pc:spChg>
        <pc:picChg chg="add mod">
          <ac:chgData name="Moraes,Marcia" userId="c9c67e8a-58e2-4733-9a1c-5d44fec4775b" providerId="ADAL" clId="{CC87AB33-8349-4217-B981-7B055E18B5EE}" dt="2022-10-02T14:29:32.898" v="546" actId="1076"/>
          <ac:picMkLst>
            <pc:docMk/>
            <pc:sldMk cId="3606473781" sldId="301"/>
            <ac:picMk id="4" creationId="{CF3C9CCD-4934-0B61-6C0D-4C39C8BAFE47}"/>
          </ac:picMkLst>
        </pc:picChg>
        <pc:picChg chg="add mod">
          <ac:chgData name="Moraes,Marcia" userId="c9c67e8a-58e2-4733-9a1c-5d44fec4775b" providerId="ADAL" clId="{CC87AB33-8349-4217-B981-7B055E18B5EE}" dt="2022-10-02T14:30:07.951" v="549" actId="1076"/>
          <ac:picMkLst>
            <pc:docMk/>
            <pc:sldMk cId="3606473781" sldId="301"/>
            <ac:picMk id="9" creationId="{FEB97E5B-1AA4-F3FC-6AD8-8D7C7B684992}"/>
          </ac:picMkLst>
        </pc:picChg>
        <pc:picChg chg="del">
          <ac:chgData name="Moraes,Marcia" userId="c9c67e8a-58e2-4733-9a1c-5d44fec4775b" providerId="ADAL" clId="{CC87AB33-8349-4217-B981-7B055E18B5EE}" dt="2022-10-02T14:27:28.055" v="536" actId="478"/>
          <ac:picMkLst>
            <pc:docMk/>
            <pc:sldMk cId="3606473781" sldId="301"/>
            <ac:picMk id="10" creationId="{ECEF40B3-F26D-0A03-38AC-1EEB66FF73F4}"/>
          </ac:picMkLst>
        </pc:picChg>
        <pc:picChg chg="add mod">
          <ac:chgData name="Moraes,Marcia" userId="c9c67e8a-58e2-4733-9a1c-5d44fec4775b" providerId="ADAL" clId="{CC87AB33-8349-4217-B981-7B055E18B5EE}" dt="2022-10-02T14:30:35.516" v="552" actId="1076"/>
          <ac:picMkLst>
            <pc:docMk/>
            <pc:sldMk cId="3606473781" sldId="301"/>
            <ac:picMk id="15" creationId="{3B25DB74-5FBE-545D-8B1D-BBB63184E8FE}"/>
          </ac:picMkLst>
        </pc:picChg>
        <pc:picChg chg="add mod">
          <ac:chgData name="Moraes,Marcia" userId="c9c67e8a-58e2-4733-9a1c-5d44fec4775b" providerId="ADAL" clId="{CC87AB33-8349-4217-B981-7B055E18B5EE}" dt="2022-10-02T14:31:02.212" v="555" actId="1076"/>
          <ac:picMkLst>
            <pc:docMk/>
            <pc:sldMk cId="3606473781" sldId="301"/>
            <ac:picMk id="19" creationId="{0AC280BA-BD17-5883-8BE0-9435DCDBF885}"/>
          </ac:picMkLst>
        </pc:picChg>
        <pc:cxnChg chg="add">
          <ac:chgData name="Moraes,Marcia" userId="c9c67e8a-58e2-4733-9a1c-5d44fec4775b" providerId="ADAL" clId="{CC87AB33-8349-4217-B981-7B055E18B5EE}" dt="2022-10-02T14:29:40.222" v="547" actId="11529"/>
          <ac:cxnSpMkLst>
            <pc:docMk/>
            <pc:sldMk cId="3606473781" sldId="301"/>
            <ac:cxnSpMk id="6" creationId="{7F01F09B-1FFE-3536-A689-57B92F0379CC}"/>
          </ac:cxnSpMkLst>
        </pc:cxnChg>
        <pc:cxnChg chg="add">
          <ac:chgData name="Moraes,Marcia" userId="c9c67e8a-58e2-4733-9a1c-5d44fec4775b" providerId="ADAL" clId="{CC87AB33-8349-4217-B981-7B055E18B5EE}" dt="2022-10-02T14:30:17.759" v="550" actId="11529"/>
          <ac:cxnSpMkLst>
            <pc:docMk/>
            <pc:sldMk cId="3606473781" sldId="301"/>
            <ac:cxnSpMk id="13" creationId="{5157B88F-804A-609E-F123-57BC5037EE48}"/>
          </ac:cxnSpMkLst>
        </pc:cxnChg>
        <pc:cxnChg chg="add">
          <ac:chgData name="Moraes,Marcia" userId="c9c67e8a-58e2-4733-9a1c-5d44fec4775b" providerId="ADAL" clId="{CC87AB33-8349-4217-B981-7B055E18B5EE}" dt="2022-10-02T14:30:43.815" v="553" actId="11529"/>
          <ac:cxnSpMkLst>
            <pc:docMk/>
            <pc:sldMk cId="3606473781" sldId="301"/>
            <ac:cxnSpMk id="17" creationId="{3739ACD6-7C39-1AB9-4FC6-26FF0302562A}"/>
          </ac:cxnSpMkLst>
        </pc:cxnChg>
        <pc:cxnChg chg="add">
          <ac:chgData name="Moraes,Marcia" userId="c9c67e8a-58e2-4733-9a1c-5d44fec4775b" providerId="ADAL" clId="{CC87AB33-8349-4217-B981-7B055E18B5EE}" dt="2022-10-02T14:31:10.494" v="556" actId="11529"/>
          <ac:cxnSpMkLst>
            <pc:docMk/>
            <pc:sldMk cId="3606473781" sldId="301"/>
            <ac:cxnSpMk id="21" creationId="{D57200E6-2B4B-2750-FC7D-A0D937C56EC9}"/>
          </ac:cxnSpMkLst>
        </pc:cxnChg>
      </pc:sldChg>
      <pc:sldChg chg="addSp modSp add mod modAnim">
        <pc:chgData name="Moraes,Marcia" userId="c9c67e8a-58e2-4733-9a1c-5d44fec4775b" providerId="ADAL" clId="{CC87AB33-8349-4217-B981-7B055E18B5EE}" dt="2022-10-02T14:45:16.617" v="672"/>
        <pc:sldMkLst>
          <pc:docMk/>
          <pc:sldMk cId="1566215787" sldId="302"/>
        </pc:sldMkLst>
        <pc:spChg chg="mod">
          <ac:chgData name="Moraes,Marcia" userId="c9c67e8a-58e2-4733-9a1c-5d44fec4775b" providerId="ADAL" clId="{CC87AB33-8349-4217-B981-7B055E18B5EE}" dt="2022-10-02T14:43:31.234" v="642" actId="20577"/>
          <ac:spMkLst>
            <pc:docMk/>
            <pc:sldMk cId="1566215787" sldId="302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4:43:57.132" v="663" actId="20577"/>
          <ac:spMkLst>
            <pc:docMk/>
            <pc:sldMk cId="1566215787" sldId="302"/>
            <ac:spMk id="3" creationId="{AA3AC9A6-F14C-028B-44F0-F2F465A1F04E}"/>
          </ac:spMkLst>
        </pc:spChg>
        <pc:picChg chg="add mod">
          <ac:chgData name="Moraes,Marcia" userId="c9c67e8a-58e2-4733-9a1c-5d44fec4775b" providerId="ADAL" clId="{CC87AB33-8349-4217-B981-7B055E18B5EE}" dt="2022-10-02T14:44:33.490" v="665" actId="1076"/>
          <ac:picMkLst>
            <pc:docMk/>
            <pc:sldMk cId="1566215787" sldId="302"/>
            <ac:picMk id="5" creationId="{86A71C86-4AE8-6698-5C10-F37922AF2B62}"/>
          </ac:picMkLst>
        </pc:picChg>
        <pc:picChg chg="add mod">
          <ac:chgData name="Moraes,Marcia" userId="c9c67e8a-58e2-4733-9a1c-5d44fec4775b" providerId="ADAL" clId="{CC87AB33-8349-4217-B981-7B055E18B5EE}" dt="2022-10-02T14:44:53.139" v="667" actId="1076"/>
          <ac:picMkLst>
            <pc:docMk/>
            <pc:sldMk cId="1566215787" sldId="302"/>
            <ac:picMk id="7" creationId="{15292401-D94B-13E7-91AE-42C325A4E596}"/>
          </ac:picMkLst>
        </pc:picChg>
        <pc:cxnChg chg="add">
          <ac:chgData name="Moraes,Marcia" userId="c9c67e8a-58e2-4733-9a1c-5d44fec4775b" providerId="ADAL" clId="{CC87AB33-8349-4217-B981-7B055E18B5EE}" dt="2022-10-02T14:44:59.289" v="668" actId="11529"/>
          <ac:cxnSpMkLst>
            <pc:docMk/>
            <pc:sldMk cId="1566215787" sldId="302"/>
            <ac:cxnSpMk id="9" creationId="{72F59197-7586-CEA9-ED93-9274C31E74CF}"/>
          </ac:cxnSpMkLst>
        </pc:cxnChg>
        <pc:cxnChg chg="add mod">
          <ac:chgData name="Moraes,Marcia" userId="c9c67e8a-58e2-4733-9a1c-5d44fec4775b" providerId="ADAL" clId="{CC87AB33-8349-4217-B981-7B055E18B5EE}" dt="2022-10-02T14:45:08.872" v="670" actId="1076"/>
          <ac:cxnSpMkLst>
            <pc:docMk/>
            <pc:sldMk cId="1566215787" sldId="302"/>
            <ac:cxnSpMk id="10" creationId="{8DF22473-64FE-74BE-E139-95714F39668E}"/>
          </ac:cxnSpMkLst>
        </pc:cxnChg>
      </pc:sldChg>
      <pc:sldChg chg="addSp delSp modSp add mod">
        <pc:chgData name="Moraes,Marcia" userId="c9c67e8a-58e2-4733-9a1c-5d44fec4775b" providerId="ADAL" clId="{CC87AB33-8349-4217-B981-7B055E18B5EE}" dt="2022-10-02T14:40:22.855" v="620" actId="1076"/>
        <pc:sldMkLst>
          <pc:docMk/>
          <pc:sldMk cId="3498123700" sldId="303"/>
        </pc:sldMkLst>
        <pc:spChg chg="mod">
          <ac:chgData name="Moraes,Marcia" userId="c9c67e8a-58e2-4733-9a1c-5d44fec4775b" providerId="ADAL" clId="{CC87AB33-8349-4217-B981-7B055E18B5EE}" dt="2022-10-02T14:37:39.414" v="606" actId="6549"/>
          <ac:spMkLst>
            <pc:docMk/>
            <pc:sldMk cId="3498123700" sldId="303"/>
            <ac:spMk id="5" creationId="{4E182243-B65A-8D03-5385-4B236E6C831D}"/>
          </ac:spMkLst>
        </pc:spChg>
        <pc:picChg chg="add del mod">
          <ac:chgData name="Moraes,Marcia" userId="c9c67e8a-58e2-4733-9a1c-5d44fec4775b" providerId="ADAL" clId="{CC87AB33-8349-4217-B981-7B055E18B5EE}" dt="2022-10-02T14:40:20.675" v="618" actId="478"/>
          <ac:picMkLst>
            <pc:docMk/>
            <pc:sldMk cId="3498123700" sldId="303"/>
            <ac:picMk id="4" creationId="{B1C4C225-E528-3BF7-47BE-ACE18FAE4C0F}"/>
          </ac:picMkLst>
        </pc:picChg>
        <pc:picChg chg="del">
          <ac:chgData name="Moraes,Marcia" userId="c9c67e8a-58e2-4733-9a1c-5d44fec4775b" providerId="ADAL" clId="{CC87AB33-8349-4217-B981-7B055E18B5EE}" dt="2022-10-02T14:37:41.620" v="607" actId="478"/>
          <ac:picMkLst>
            <pc:docMk/>
            <pc:sldMk cId="3498123700" sldId="303"/>
            <ac:picMk id="7" creationId="{A67DC093-8254-714B-C3D9-90E300B404CF}"/>
          </ac:picMkLst>
        </pc:picChg>
        <pc:picChg chg="add mod">
          <ac:chgData name="Moraes,Marcia" userId="c9c67e8a-58e2-4733-9a1c-5d44fec4775b" providerId="ADAL" clId="{CC87AB33-8349-4217-B981-7B055E18B5EE}" dt="2022-10-02T14:40:22.855" v="620" actId="1076"/>
          <ac:picMkLst>
            <pc:docMk/>
            <pc:sldMk cId="3498123700" sldId="303"/>
            <ac:picMk id="8" creationId="{CE789849-99CA-53B7-0181-1221FE41044D}"/>
          </ac:picMkLst>
        </pc:picChg>
      </pc:sldChg>
      <pc:sldChg chg="addSp delSp modSp add mod">
        <pc:chgData name="Moraes,Marcia" userId="c9c67e8a-58e2-4733-9a1c-5d44fec4775b" providerId="ADAL" clId="{CC87AB33-8349-4217-B981-7B055E18B5EE}" dt="2022-10-02T14:40:03.248" v="617" actId="1076"/>
        <pc:sldMkLst>
          <pc:docMk/>
          <pc:sldMk cId="2845578736" sldId="304"/>
        </pc:sldMkLst>
        <pc:spChg chg="mod">
          <ac:chgData name="Moraes,Marcia" userId="c9c67e8a-58e2-4733-9a1c-5d44fec4775b" providerId="ADAL" clId="{CC87AB33-8349-4217-B981-7B055E18B5EE}" dt="2022-10-02T14:39:47.707" v="614" actId="6549"/>
          <ac:spMkLst>
            <pc:docMk/>
            <pc:sldMk cId="2845578736" sldId="304"/>
            <ac:spMk id="5" creationId="{4E182243-B65A-8D03-5385-4B236E6C831D}"/>
          </ac:spMkLst>
        </pc:spChg>
        <pc:picChg chg="del">
          <ac:chgData name="Moraes,Marcia" userId="c9c67e8a-58e2-4733-9a1c-5d44fec4775b" providerId="ADAL" clId="{CC87AB33-8349-4217-B981-7B055E18B5EE}" dt="2022-10-02T14:39:49.962" v="615" actId="478"/>
          <ac:picMkLst>
            <pc:docMk/>
            <pc:sldMk cId="2845578736" sldId="304"/>
            <ac:picMk id="4" creationId="{B1C4C225-E528-3BF7-47BE-ACE18FAE4C0F}"/>
          </ac:picMkLst>
        </pc:picChg>
        <pc:picChg chg="add mod">
          <ac:chgData name="Moraes,Marcia" userId="c9c67e8a-58e2-4733-9a1c-5d44fec4775b" providerId="ADAL" clId="{CC87AB33-8349-4217-B981-7B055E18B5EE}" dt="2022-10-02T14:40:03.248" v="617" actId="1076"/>
          <ac:picMkLst>
            <pc:docMk/>
            <pc:sldMk cId="2845578736" sldId="304"/>
            <ac:picMk id="6" creationId="{3E4AE029-296C-0865-89CC-713C42FD5AF6}"/>
          </ac:picMkLst>
        </pc:picChg>
      </pc:sldChg>
      <pc:sldChg chg="addSp delSp modSp add mod delAnim modAnim">
        <pc:chgData name="Moraes,Marcia" userId="c9c67e8a-58e2-4733-9a1c-5d44fec4775b" providerId="ADAL" clId="{CC87AB33-8349-4217-B981-7B055E18B5EE}" dt="2022-10-02T14:47:48.948" v="686"/>
        <pc:sldMkLst>
          <pc:docMk/>
          <pc:sldMk cId="2419977487" sldId="305"/>
        </pc:sldMkLst>
        <pc:spChg chg="mod">
          <ac:chgData name="Moraes,Marcia" userId="c9c67e8a-58e2-4733-9a1c-5d44fec4775b" providerId="ADAL" clId="{CC87AB33-8349-4217-B981-7B055E18B5EE}" dt="2022-10-02T14:46:47.924" v="674"/>
          <ac:spMkLst>
            <pc:docMk/>
            <pc:sldMk cId="2419977487" sldId="305"/>
            <ac:spMk id="3" creationId="{AA3AC9A6-F14C-028B-44F0-F2F465A1F04E}"/>
          </ac:spMkLst>
        </pc:spChg>
        <pc:picChg chg="del">
          <ac:chgData name="Moraes,Marcia" userId="c9c67e8a-58e2-4733-9a1c-5d44fec4775b" providerId="ADAL" clId="{CC87AB33-8349-4217-B981-7B055E18B5EE}" dt="2022-10-02T14:46:50.548" v="675" actId="478"/>
          <ac:picMkLst>
            <pc:docMk/>
            <pc:sldMk cId="2419977487" sldId="305"/>
            <ac:picMk id="5" creationId="{86A71C86-4AE8-6698-5C10-F37922AF2B62}"/>
          </ac:picMkLst>
        </pc:picChg>
        <pc:picChg chg="add mod">
          <ac:chgData name="Moraes,Marcia" userId="c9c67e8a-58e2-4733-9a1c-5d44fec4775b" providerId="ADAL" clId="{CC87AB33-8349-4217-B981-7B055E18B5EE}" dt="2022-10-02T14:47:21.218" v="680" actId="1076"/>
          <ac:picMkLst>
            <pc:docMk/>
            <pc:sldMk cId="2419977487" sldId="305"/>
            <ac:picMk id="6" creationId="{B9A40905-6BA7-EDCF-6C5D-007FA07E5591}"/>
          </ac:picMkLst>
        </pc:picChg>
        <pc:picChg chg="del">
          <ac:chgData name="Moraes,Marcia" userId="c9c67e8a-58e2-4733-9a1c-5d44fec4775b" providerId="ADAL" clId="{CC87AB33-8349-4217-B981-7B055E18B5EE}" dt="2022-10-02T14:46:51.348" v="676" actId="478"/>
          <ac:picMkLst>
            <pc:docMk/>
            <pc:sldMk cId="2419977487" sldId="305"/>
            <ac:picMk id="7" creationId="{15292401-D94B-13E7-91AE-42C325A4E596}"/>
          </ac:picMkLst>
        </pc:picChg>
        <pc:picChg chg="add mod">
          <ac:chgData name="Moraes,Marcia" userId="c9c67e8a-58e2-4733-9a1c-5d44fec4775b" providerId="ADAL" clId="{CC87AB33-8349-4217-B981-7B055E18B5EE}" dt="2022-10-02T14:47:34.833" v="682" actId="1076"/>
          <ac:picMkLst>
            <pc:docMk/>
            <pc:sldMk cId="2419977487" sldId="305"/>
            <ac:picMk id="11" creationId="{4C6717D9-A403-384C-E8FF-4979614D776B}"/>
          </ac:picMkLst>
        </pc:picChg>
      </pc:sldChg>
      <pc:sldChg chg="addSp delSp modSp add mod delAnim modAnim">
        <pc:chgData name="Moraes,Marcia" userId="c9c67e8a-58e2-4733-9a1c-5d44fec4775b" providerId="ADAL" clId="{CC87AB33-8349-4217-B981-7B055E18B5EE}" dt="2022-10-02T15:06:26.241" v="700"/>
        <pc:sldMkLst>
          <pc:docMk/>
          <pc:sldMk cId="1296056827" sldId="306"/>
        </pc:sldMkLst>
        <pc:spChg chg="mod">
          <ac:chgData name="Moraes,Marcia" userId="c9c67e8a-58e2-4733-9a1c-5d44fec4775b" providerId="ADAL" clId="{CC87AB33-8349-4217-B981-7B055E18B5EE}" dt="2022-10-02T15:05:13.546" v="688"/>
          <ac:spMkLst>
            <pc:docMk/>
            <pc:sldMk cId="1296056827" sldId="306"/>
            <ac:spMk id="3" creationId="{AA3AC9A6-F14C-028B-44F0-F2F465A1F04E}"/>
          </ac:spMkLst>
        </pc:spChg>
        <pc:picChg chg="add mod">
          <ac:chgData name="Moraes,Marcia" userId="c9c67e8a-58e2-4733-9a1c-5d44fec4775b" providerId="ADAL" clId="{CC87AB33-8349-4217-B981-7B055E18B5EE}" dt="2022-10-02T15:05:57.586" v="694" actId="1076"/>
          <ac:picMkLst>
            <pc:docMk/>
            <pc:sldMk cId="1296056827" sldId="306"/>
            <ac:picMk id="5" creationId="{B62AC987-B669-1634-C570-6B84D6C2C851}"/>
          </ac:picMkLst>
        </pc:picChg>
        <pc:picChg chg="del">
          <ac:chgData name="Moraes,Marcia" userId="c9c67e8a-58e2-4733-9a1c-5d44fec4775b" providerId="ADAL" clId="{CC87AB33-8349-4217-B981-7B055E18B5EE}" dt="2022-10-02T15:05:15.430" v="689" actId="478"/>
          <ac:picMkLst>
            <pc:docMk/>
            <pc:sldMk cId="1296056827" sldId="306"/>
            <ac:picMk id="6" creationId="{B9A40905-6BA7-EDCF-6C5D-007FA07E5591}"/>
          </ac:picMkLst>
        </pc:picChg>
        <pc:picChg chg="add mod">
          <ac:chgData name="Moraes,Marcia" userId="c9c67e8a-58e2-4733-9a1c-5d44fec4775b" providerId="ADAL" clId="{CC87AB33-8349-4217-B981-7B055E18B5EE}" dt="2022-10-02T15:06:13.789" v="696" actId="1076"/>
          <ac:picMkLst>
            <pc:docMk/>
            <pc:sldMk cId="1296056827" sldId="306"/>
            <ac:picMk id="8" creationId="{44F90E85-8D5B-DB9B-37A8-189E481B66D6}"/>
          </ac:picMkLst>
        </pc:picChg>
        <pc:picChg chg="del">
          <ac:chgData name="Moraes,Marcia" userId="c9c67e8a-58e2-4733-9a1c-5d44fec4775b" providerId="ADAL" clId="{CC87AB33-8349-4217-B981-7B055E18B5EE}" dt="2022-10-02T15:05:17.053" v="690" actId="478"/>
          <ac:picMkLst>
            <pc:docMk/>
            <pc:sldMk cId="1296056827" sldId="306"/>
            <ac:picMk id="11" creationId="{4C6717D9-A403-384C-E8FF-4979614D776B}"/>
          </ac:picMkLst>
        </pc:picChg>
        <pc:cxnChg chg="mod">
          <ac:chgData name="Moraes,Marcia" userId="c9c67e8a-58e2-4733-9a1c-5d44fec4775b" providerId="ADAL" clId="{CC87AB33-8349-4217-B981-7B055E18B5EE}" dt="2022-10-02T15:06:16.369" v="697" actId="14100"/>
          <ac:cxnSpMkLst>
            <pc:docMk/>
            <pc:sldMk cId="1296056827" sldId="306"/>
            <ac:cxnSpMk id="9" creationId="{72F59197-7586-CEA9-ED93-9274C31E74CF}"/>
          </ac:cxnSpMkLst>
        </pc:cxnChg>
        <pc:cxnChg chg="mod">
          <ac:chgData name="Moraes,Marcia" userId="c9c67e8a-58e2-4733-9a1c-5d44fec4775b" providerId="ADAL" clId="{CC87AB33-8349-4217-B981-7B055E18B5EE}" dt="2022-10-02T15:06:19.048" v="698" actId="14100"/>
          <ac:cxnSpMkLst>
            <pc:docMk/>
            <pc:sldMk cId="1296056827" sldId="306"/>
            <ac:cxnSpMk id="10" creationId="{8DF22473-64FE-74BE-E139-95714F39668E}"/>
          </ac:cxnSpMkLst>
        </pc:cxnChg>
      </pc:sldChg>
      <pc:sldChg chg="addSp delSp modSp add mod delAnim">
        <pc:chgData name="Moraes,Marcia" userId="c9c67e8a-58e2-4733-9a1c-5d44fec4775b" providerId="ADAL" clId="{CC87AB33-8349-4217-B981-7B055E18B5EE}" dt="2022-10-02T15:24:04.171" v="790" actId="207"/>
        <pc:sldMkLst>
          <pc:docMk/>
          <pc:sldMk cId="230197783" sldId="307"/>
        </pc:sldMkLst>
        <pc:spChg chg="mod">
          <ac:chgData name="Moraes,Marcia" userId="c9c67e8a-58e2-4733-9a1c-5d44fec4775b" providerId="ADAL" clId="{CC87AB33-8349-4217-B981-7B055E18B5EE}" dt="2022-10-02T15:23:16.537" v="744" actId="20577"/>
          <ac:spMkLst>
            <pc:docMk/>
            <pc:sldMk cId="230197783" sldId="307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5:22:51.768" v="730" actId="255"/>
          <ac:spMkLst>
            <pc:docMk/>
            <pc:sldMk cId="230197783" sldId="307"/>
            <ac:spMk id="3" creationId="{AA3AC9A6-F14C-028B-44F0-F2F465A1F04E}"/>
          </ac:spMkLst>
        </pc:spChg>
        <pc:spChg chg="add mod">
          <ac:chgData name="Moraes,Marcia" userId="c9c67e8a-58e2-4733-9a1c-5d44fec4775b" providerId="ADAL" clId="{CC87AB33-8349-4217-B981-7B055E18B5EE}" dt="2022-10-02T15:24:04.171" v="790" actId="207"/>
          <ac:spMkLst>
            <pc:docMk/>
            <pc:sldMk cId="230197783" sldId="307"/>
            <ac:spMk id="4" creationId="{8F60AAF9-2AC3-DC4A-6978-FE63BD25C138}"/>
          </ac:spMkLst>
        </pc:spChg>
        <pc:picChg chg="del">
          <ac:chgData name="Moraes,Marcia" userId="c9c67e8a-58e2-4733-9a1c-5d44fec4775b" providerId="ADAL" clId="{CC87AB33-8349-4217-B981-7B055E18B5EE}" dt="2022-10-02T15:22:18.487" v="723" actId="478"/>
          <ac:picMkLst>
            <pc:docMk/>
            <pc:sldMk cId="230197783" sldId="307"/>
            <ac:picMk id="5" creationId="{B62AC987-B669-1634-C570-6B84D6C2C851}"/>
          </ac:picMkLst>
        </pc:picChg>
        <pc:picChg chg="del">
          <ac:chgData name="Moraes,Marcia" userId="c9c67e8a-58e2-4733-9a1c-5d44fec4775b" providerId="ADAL" clId="{CC87AB33-8349-4217-B981-7B055E18B5EE}" dt="2022-10-02T15:22:20.454" v="724" actId="478"/>
          <ac:picMkLst>
            <pc:docMk/>
            <pc:sldMk cId="230197783" sldId="307"/>
            <ac:picMk id="8" creationId="{44F90E85-8D5B-DB9B-37A8-189E481B66D6}"/>
          </ac:picMkLst>
        </pc:picChg>
        <pc:cxnChg chg="del">
          <ac:chgData name="Moraes,Marcia" userId="c9c67e8a-58e2-4733-9a1c-5d44fec4775b" providerId="ADAL" clId="{CC87AB33-8349-4217-B981-7B055E18B5EE}" dt="2022-10-02T15:22:21.590" v="725" actId="478"/>
          <ac:cxnSpMkLst>
            <pc:docMk/>
            <pc:sldMk cId="230197783" sldId="307"/>
            <ac:cxnSpMk id="9" creationId="{72F59197-7586-CEA9-ED93-9274C31E74CF}"/>
          </ac:cxnSpMkLst>
        </pc:cxnChg>
        <pc:cxnChg chg="del">
          <ac:chgData name="Moraes,Marcia" userId="c9c67e8a-58e2-4733-9a1c-5d44fec4775b" providerId="ADAL" clId="{CC87AB33-8349-4217-B981-7B055E18B5EE}" dt="2022-10-02T15:22:22.549" v="726" actId="478"/>
          <ac:cxnSpMkLst>
            <pc:docMk/>
            <pc:sldMk cId="230197783" sldId="307"/>
            <ac:cxnSpMk id="10" creationId="{8DF22473-64FE-74BE-E139-95714F39668E}"/>
          </ac:cxnSpMkLst>
        </pc:cxnChg>
      </pc:sldChg>
      <pc:sldChg chg="addSp delSp modSp add mod">
        <pc:chgData name="Moraes,Marcia" userId="c9c67e8a-58e2-4733-9a1c-5d44fec4775b" providerId="ADAL" clId="{CC87AB33-8349-4217-B981-7B055E18B5EE}" dt="2022-10-02T15:26:08.767" v="810" actId="1076"/>
        <pc:sldMkLst>
          <pc:docMk/>
          <pc:sldMk cId="4156992912" sldId="308"/>
        </pc:sldMkLst>
        <pc:spChg chg="mod">
          <ac:chgData name="Moraes,Marcia" userId="c9c67e8a-58e2-4733-9a1c-5d44fec4775b" providerId="ADAL" clId="{CC87AB33-8349-4217-B981-7B055E18B5EE}" dt="2022-10-02T15:26:08.767" v="810" actId="1076"/>
          <ac:spMkLst>
            <pc:docMk/>
            <pc:sldMk cId="4156992912" sldId="308"/>
            <ac:spMk id="3" creationId="{AA3AC9A6-F14C-028B-44F0-F2F465A1F04E}"/>
          </ac:spMkLst>
        </pc:spChg>
        <pc:spChg chg="del">
          <ac:chgData name="Moraes,Marcia" userId="c9c67e8a-58e2-4733-9a1c-5d44fec4775b" providerId="ADAL" clId="{CC87AB33-8349-4217-B981-7B055E18B5EE}" dt="2022-10-02T15:24:34.233" v="792" actId="478"/>
          <ac:spMkLst>
            <pc:docMk/>
            <pc:sldMk cId="4156992912" sldId="308"/>
            <ac:spMk id="4" creationId="{8F60AAF9-2AC3-DC4A-6978-FE63BD25C138}"/>
          </ac:spMkLst>
        </pc:spChg>
        <pc:spChg chg="add mod">
          <ac:chgData name="Moraes,Marcia" userId="c9c67e8a-58e2-4733-9a1c-5d44fec4775b" providerId="ADAL" clId="{CC87AB33-8349-4217-B981-7B055E18B5EE}" dt="2022-10-02T15:26:03.917" v="809" actId="692"/>
          <ac:spMkLst>
            <pc:docMk/>
            <pc:sldMk cId="4156992912" sldId="308"/>
            <ac:spMk id="6" creationId="{9EA4F943-E633-02F8-556B-AD0B8D302A5B}"/>
          </ac:spMkLst>
        </pc:spChg>
      </pc:sldChg>
      <pc:sldChg chg="modSp add mod">
        <pc:chgData name="Moraes,Marcia" userId="c9c67e8a-58e2-4733-9a1c-5d44fec4775b" providerId="ADAL" clId="{CC87AB33-8349-4217-B981-7B055E18B5EE}" dt="2022-10-02T15:36:09.835" v="827"/>
        <pc:sldMkLst>
          <pc:docMk/>
          <pc:sldMk cId="1712003365" sldId="309"/>
        </pc:sldMkLst>
        <pc:spChg chg="mod">
          <ac:chgData name="Moraes,Marcia" userId="c9c67e8a-58e2-4733-9a1c-5d44fec4775b" providerId="ADAL" clId="{CC87AB33-8349-4217-B981-7B055E18B5EE}" dt="2022-10-02T15:35:52.999" v="826" actId="20577"/>
          <ac:spMkLst>
            <pc:docMk/>
            <pc:sldMk cId="1712003365" sldId="309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5:36:09.835" v="827"/>
          <ac:spMkLst>
            <pc:docMk/>
            <pc:sldMk cId="1712003365" sldId="309"/>
            <ac:spMk id="3" creationId="{AA3AC9A6-F14C-028B-44F0-F2F465A1F04E}"/>
          </ac:spMkLst>
        </pc:spChg>
      </pc:sldChg>
      <pc:sldChg chg="delSp modSp add mod ord delAnim">
        <pc:chgData name="Moraes,Marcia" userId="c9c67e8a-58e2-4733-9a1c-5d44fec4775b" providerId="ADAL" clId="{CC87AB33-8349-4217-B981-7B055E18B5EE}" dt="2022-10-02T15:43:22.661" v="1073"/>
        <pc:sldMkLst>
          <pc:docMk/>
          <pc:sldMk cId="9735467" sldId="310"/>
        </pc:sldMkLst>
        <pc:spChg chg="mod">
          <ac:chgData name="Moraes,Marcia" userId="c9c67e8a-58e2-4733-9a1c-5d44fec4775b" providerId="ADAL" clId="{CC87AB33-8349-4217-B981-7B055E18B5EE}" dt="2022-10-02T15:42:01.095" v="842" actId="20577"/>
          <ac:spMkLst>
            <pc:docMk/>
            <pc:sldMk cId="9735467" sldId="310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5:43:22.661" v="1073"/>
          <ac:spMkLst>
            <pc:docMk/>
            <pc:sldMk cId="9735467" sldId="310"/>
            <ac:spMk id="7" creationId="{807619AA-8402-32F4-FDA0-4B96D5068CF6}"/>
          </ac:spMkLst>
        </pc:spChg>
        <pc:spChg chg="del">
          <ac:chgData name="Moraes,Marcia" userId="c9c67e8a-58e2-4733-9a1c-5d44fec4775b" providerId="ADAL" clId="{CC87AB33-8349-4217-B981-7B055E18B5EE}" dt="2022-10-02T15:42:07.098" v="844" actId="478"/>
          <ac:spMkLst>
            <pc:docMk/>
            <pc:sldMk cId="9735467" sldId="310"/>
            <ac:spMk id="11" creationId="{0633F04D-FB51-3053-5335-72558A41C64A}"/>
          </ac:spMkLst>
        </pc:spChg>
        <pc:picChg chg="del">
          <ac:chgData name="Moraes,Marcia" userId="c9c67e8a-58e2-4733-9a1c-5d44fec4775b" providerId="ADAL" clId="{CC87AB33-8349-4217-B981-7B055E18B5EE}" dt="2022-10-02T15:42:05.278" v="843" actId="478"/>
          <ac:picMkLst>
            <pc:docMk/>
            <pc:sldMk cId="9735467" sldId="310"/>
            <ac:picMk id="10" creationId="{ECEF40B3-F26D-0A03-38AC-1EEB66FF73F4}"/>
          </ac:picMkLst>
        </pc:picChg>
      </pc:sldChg>
      <pc:sldChg chg="modSp add mod">
        <pc:chgData name="Moraes,Marcia" userId="c9c67e8a-58e2-4733-9a1c-5d44fec4775b" providerId="ADAL" clId="{CC87AB33-8349-4217-B981-7B055E18B5EE}" dt="2022-10-02T15:46:44.794" v="1264" actId="20577"/>
        <pc:sldMkLst>
          <pc:docMk/>
          <pc:sldMk cId="952989521" sldId="311"/>
        </pc:sldMkLst>
        <pc:spChg chg="mod">
          <ac:chgData name="Moraes,Marcia" userId="c9c67e8a-58e2-4733-9a1c-5d44fec4775b" providerId="ADAL" clId="{CC87AB33-8349-4217-B981-7B055E18B5EE}" dt="2022-10-02T15:45:44.553" v="1096" actId="20577"/>
          <ac:spMkLst>
            <pc:docMk/>
            <pc:sldMk cId="952989521" sldId="311"/>
            <ac:spMk id="2" creationId="{6302E6FC-80C8-2F4C-A9F0-9B205434775A}"/>
          </ac:spMkLst>
        </pc:spChg>
        <pc:spChg chg="mod">
          <ac:chgData name="Moraes,Marcia" userId="c9c67e8a-58e2-4733-9a1c-5d44fec4775b" providerId="ADAL" clId="{CC87AB33-8349-4217-B981-7B055E18B5EE}" dt="2022-10-02T15:46:44.794" v="1264" actId="20577"/>
          <ac:spMkLst>
            <pc:docMk/>
            <pc:sldMk cId="952989521" sldId="311"/>
            <ac:spMk id="7" creationId="{807619AA-8402-32F4-FDA0-4B96D5068C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Dictionaries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2243-B65A-8D03-5385-4B236E6C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815993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37474F"/>
                </a:solidFill>
                <a:effectLst/>
                <a:latin typeface="Proxima Nova"/>
              </a:rPr>
              <a:t>dict.items</a:t>
            </a:r>
            <a:r>
              <a:rPr lang="en-US" sz="1800" b="0" i="0" dirty="0">
                <a:solidFill>
                  <a:srgbClr val="37474F"/>
                </a:solidFill>
                <a:effectLst/>
                <a:latin typeface="Proxima Nova"/>
              </a:rPr>
              <a:t>() – returns a view object that yields (key, value) tuples.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BA756-764E-F36C-013C-8384B785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889654"/>
            <a:ext cx="3933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2243-B65A-8D03-5385-4B236E6C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250983"/>
          </a:xfrm>
        </p:spPr>
        <p:txBody>
          <a:bodyPr/>
          <a:lstStyle/>
          <a:p>
            <a:r>
              <a:rPr lang="en-US" sz="1800" dirty="0" err="1">
                <a:solidFill>
                  <a:srgbClr val="37474F"/>
                </a:solidFill>
                <a:latin typeface="Proxima Nova"/>
              </a:rPr>
              <a:t>dict.keys</a:t>
            </a:r>
            <a:r>
              <a:rPr lang="en-US" sz="1800" dirty="0">
                <a:solidFill>
                  <a:srgbClr val="37474F"/>
                </a:solidFill>
                <a:latin typeface="Proxima Nova"/>
              </a:rPr>
              <a:t>() – returns a view object that yields dictionary keys.</a:t>
            </a:r>
          </a:p>
          <a:p>
            <a:endParaRPr lang="en-US" sz="1800" b="0" i="0" dirty="0">
              <a:solidFill>
                <a:srgbClr val="37474F"/>
              </a:solidFill>
              <a:effectLst/>
              <a:latin typeface="Proxima Nova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89849-99CA-53B7-0181-1221FE41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081804"/>
            <a:ext cx="3952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2243-B65A-8D03-5385-4B236E6C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685974"/>
          </a:xfrm>
        </p:spPr>
        <p:txBody>
          <a:bodyPr/>
          <a:lstStyle/>
          <a:p>
            <a:r>
              <a:rPr lang="en-US" sz="1800" dirty="0" err="1">
                <a:solidFill>
                  <a:srgbClr val="37474F"/>
                </a:solidFill>
                <a:latin typeface="Proxima Nova"/>
              </a:rPr>
              <a:t>dict.values</a:t>
            </a:r>
            <a:r>
              <a:rPr lang="en-US" sz="1800" dirty="0">
                <a:solidFill>
                  <a:srgbClr val="37474F"/>
                </a:solidFill>
                <a:latin typeface="Proxima Nova"/>
              </a:rPr>
              <a:t>() – returns a view object that yields dictionary values.</a:t>
            </a:r>
          </a:p>
          <a:p>
            <a:endParaRPr lang="en-US" sz="1800" dirty="0">
              <a:solidFill>
                <a:srgbClr val="37474F"/>
              </a:solidFill>
              <a:latin typeface="Proxima Nova"/>
            </a:endParaRPr>
          </a:p>
          <a:p>
            <a:endParaRPr lang="en-US" sz="1800" b="0" i="0" dirty="0">
              <a:solidFill>
                <a:srgbClr val="37474F"/>
              </a:solidFill>
              <a:effectLst/>
              <a:latin typeface="Proxima Nova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AE029-296C-0865-89CC-713C42FD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018733"/>
            <a:ext cx="3933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In Class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275383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printed?</a:t>
            </a:r>
          </a:p>
          <a:p>
            <a:pPr marL="57875" indent="0">
              <a:buNone/>
            </a:pPr>
            <a:r>
              <a:rPr lang="en-US" sz="1932" dirty="0" err="1"/>
              <a:t>countriesPhoneCode</a:t>
            </a:r>
            <a:r>
              <a:rPr lang="en-US" sz="1932" dirty="0"/>
              <a:t> = {'USA': 1, 'BR': 55, 'CA': 1}</a:t>
            </a:r>
          </a:p>
          <a:p>
            <a:pPr marL="57875" indent="0">
              <a:buNone/>
            </a:pPr>
            <a:r>
              <a:rPr lang="en-US" sz="1932" dirty="0"/>
              <a:t>keys = </a:t>
            </a:r>
            <a:r>
              <a:rPr lang="en-US" sz="1932" dirty="0" err="1"/>
              <a:t>countriesPhoneCode.keys</a:t>
            </a:r>
            <a:r>
              <a:rPr lang="en-US" sz="1932" dirty="0"/>
              <a:t>()</a:t>
            </a:r>
          </a:p>
          <a:p>
            <a:pPr marL="57875" indent="0">
              <a:buNone/>
            </a:pPr>
            <a:r>
              <a:rPr lang="en-US" sz="1932" dirty="0"/>
              <a:t>print(keys)</a:t>
            </a:r>
          </a:p>
          <a:p>
            <a:pPr marL="57875" indent="0">
              <a:buNone/>
            </a:pPr>
            <a:r>
              <a:rPr lang="en-US" sz="1932" dirty="0"/>
              <a:t>for k in keys:</a:t>
            </a:r>
          </a:p>
          <a:p>
            <a:pPr marL="57875" indent="0">
              <a:buNone/>
            </a:pPr>
            <a:r>
              <a:rPr lang="en-US" sz="1932" dirty="0"/>
              <a:t>    print(k)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1C86-4AE8-6698-5C10-F37922AF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48" y="2395537"/>
            <a:ext cx="43243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92401-D94B-13E7-91AE-42C325A4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48" y="2901774"/>
            <a:ext cx="619125" cy="942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59197-7586-CEA9-ED93-9274C31E74CF}"/>
              </a:ext>
            </a:extLst>
          </p:cNvPr>
          <p:cNvCxnSpPr/>
          <p:nvPr/>
        </p:nvCxnSpPr>
        <p:spPr>
          <a:xfrm>
            <a:off x="2257778" y="2571749"/>
            <a:ext cx="147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F22473-64FE-74BE-E139-95714F39668E}"/>
              </a:ext>
            </a:extLst>
          </p:cNvPr>
          <p:cNvCxnSpPr/>
          <p:nvPr/>
        </p:nvCxnSpPr>
        <p:spPr>
          <a:xfrm>
            <a:off x="2257778" y="3469216"/>
            <a:ext cx="147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In Class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275383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printed?</a:t>
            </a:r>
          </a:p>
          <a:p>
            <a:pPr marL="57875" indent="0">
              <a:buNone/>
            </a:pPr>
            <a:r>
              <a:rPr lang="en-US" sz="1932" dirty="0" err="1"/>
              <a:t>countriesPhoneCode</a:t>
            </a:r>
            <a:r>
              <a:rPr lang="en-US" sz="1932" dirty="0"/>
              <a:t> = {'USA': 1, 'BR': 55, 'CA': 1}</a:t>
            </a:r>
          </a:p>
          <a:p>
            <a:pPr marL="57875" indent="0">
              <a:buNone/>
            </a:pPr>
            <a:r>
              <a:rPr lang="en-US" sz="1932" dirty="0"/>
              <a:t>values = </a:t>
            </a:r>
            <a:r>
              <a:rPr lang="en-US" sz="1932" dirty="0" err="1"/>
              <a:t>countriesPhoneCode.values</a:t>
            </a:r>
            <a:r>
              <a:rPr lang="en-US" sz="1932" dirty="0"/>
              <a:t>()</a:t>
            </a:r>
          </a:p>
          <a:p>
            <a:pPr marL="57875" indent="0">
              <a:buNone/>
            </a:pPr>
            <a:r>
              <a:rPr lang="en-US" sz="1932" dirty="0"/>
              <a:t>print(values)</a:t>
            </a:r>
          </a:p>
          <a:p>
            <a:pPr marL="57875" indent="0">
              <a:buNone/>
            </a:pPr>
            <a:r>
              <a:rPr lang="en-US" sz="1932" dirty="0"/>
              <a:t>for v in values:</a:t>
            </a:r>
          </a:p>
          <a:p>
            <a:pPr marL="57875" indent="0">
              <a:buNone/>
            </a:pPr>
            <a:r>
              <a:rPr lang="en-US" sz="1932" dirty="0"/>
              <a:t>    print(v)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59197-7586-CEA9-ED93-9274C31E74CF}"/>
              </a:ext>
            </a:extLst>
          </p:cNvPr>
          <p:cNvCxnSpPr/>
          <p:nvPr/>
        </p:nvCxnSpPr>
        <p:spPr>
          <a:xfrm>
            <a:off x="2257778" y="2571749"/>
            <a:ext cx="147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F22473-64FE-74BE-E139-95714F39668E}"/>
              </a:ext>
            </a:extLst>
          </p:cNvPr>
          <p:cNvCxnSpPr/>
          <p:nvPr/>
        </p:nvCxnSpPr>
        <p:spPr>
          <a:xfrm>
            <a:off x="2257778" y="3469216"/>
            <a:ext cx="147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9A40905-6BA7-EDCF-6C5D-007FA07E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56" y="2405061"/>
            <a:ext cx="330517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717D9-A403-384C-E8FF-4979614D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56" y="3026303"/>
            <a:ext cx="371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In Class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275383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printed?</a:t>
            </a:r>
          </a:p>
          <a:p>
            <a:pPr marL="57875" indent="0">
              <a:buNone/>
            </a:pPr>
            <a:r>
              <a:rPr lang="en-US" sz="1932" dirty="0" err="1"/>
              <a:t>countriesPhoneCode</a:t>
            </a:r>
            <a:r>
              <a:rPr lang="en-US" sz="1932" dirty="0"/>
              <a:t> = {'USA': 1, 'BR': 55, 'CA': 1}</a:t>
            </a:r>
          </a:p>
          <a:p>
            <a:pPr marL="57875" indent="0">
              <a:buNone/>
            </a:pPr>
            <a:r>
              <a:rPr lang="en-US" sz="1932" dirty="0"/>
              <a:t>items = </a:t>
            </a:r>
            <a:r>
              <a:rPr lang="en-US" sz="1932" dirty="0" err="1"/>
              <a:t>countriesPhoneCode.items</a:t>
            </a:r>
            <a:r>
              <a:rPr lang="en-US" sz="1932" dirty="0"/>
              <a:t>()</a:t>
            </a:r>
          </a:p>
          <a:p>
            <a:pPr marL="57875" indent="0">
              <a:buNone/>
            </a:pPr>
            <a:r>
              <a:rPr lang="en-US" sz="1932" dirty="0"/>
              <a:t>print(items)</a:t>
            </a:r>
          </a:p>
          <a:p>
            <a:pPr marL="57875" indent="0">
              <a:buNone/>
            </a:pPr>
            <a:r>
              <a:rPr lang="en-US" sz="1932" dirty="0"/>
              <a:t>for index, </a:t>
            </a:r>
            <a:r>
              <a:rPr lang="en-US" sz="1932" dirty="0" err="1"/>
              <a:t>elem</a:t>
            </a:r>
            <a:r>
              <a:rPr lang="en-US" sz="1932" dirty="0"/>
              <a:t> in enumerate(items):</a:t>
            </a:r>
          </a:p>
          <a:p>
            <a:pPr marL="57875" indent="0">
              <a:buNone/>
            </a:pPr>
            <a:r>
              <a:rPr lang="en-US" sz="1932" dirty="0"/>
              <a:t>    print(</a:t>
            </a:r>
            <a:r>
              <a:rPr lang="en-US" sz="1932" dirty="0" err="1"/>
              <a:t>elem</a:t>
            </a:r>
            <a:r>
              <a:rPr lang="en-US" sz="1932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59197-7586-CEA9-ED93-9274C31E74CF}"/>
              </a:ext>
            </a:extLst>
          </p:cNvPr>
          <p:cNvCxnSpPr>
            <a:cxnSpLocks/>
          </p:cNvCxnSpPr>
          <p:nvPr/>
        </p:nvCxnSpPr>
        <p:spPr>
          <a:xfrm flipV="1">
            <a:off x="2257778" y="2571748"/>
            <a:ext cx="23142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F22473-64FE-74BE-E139-95714F39668E}"/>
              </a:ext>
            </a:extLst>
          </p:cNvPr>
          <p:cNvCxnSpPr>
            <a:cxnSpLocks/>
          </p:cNvCxnSpPr>
          <p:nvPr/>
        </p:nvCxnSpPr>
        <p:spPr>
          <a:xfrm>
            <a:off x="2257778" y="3469216"/>
            <a:ext cx="2314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2AC987-B669-1634-C570-6B84D6C2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97" y="2271711"/>
            <a:ext cx="42862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90E85-8D5B-DB9B-37A8-189E481B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97" y="3237233"/>
            <a:ext cx="1457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Understanding Nested Dictionaries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948581"/>
          </a:xfrm>
        </p:spPr>
        <p:txBody>
          <a:bodyPr/>
          <a:lstStyle/>
          <a:p>
            <a:pPr marL="57875" indent="0">
              <a:buNone/>
            </a:pPr>
            <a:r>
              <a:rPr lang="en-US" sz="1200" dirty="0"/>
              <a:t>contact = {</a:t>
            </a:r>
          </a:p>
          <a:p>
            <a:pPr marL="57875" indent="0">
              <a:buNone/>
            </a:pPr>
            <a:r>
              <a:rPr lang="en-US" sz="1200" dirty="0"/>
              <a:t>            'Ann':</a:t>
            </a:r>
          </a:p>
          <a:p>
            <a:pPr marL="57875" indent="0">
              <a:buNone/>
            </a:pPr>
            <a:r>
              <a:rPr lang="en-US" sz="1200" dirty="0"/>
              <a:t>                {</a:t>
            </a:r>
          </a:p>
          <a:p>
            <a:pPr marL="57875" indent="0">
              <a:buNone/>
            </a:pPr>
            <a:r>
              <a:rPr lang="en-US" sz="1200" dirty="0"/>
              <a:t>                    'Phone': ['900-000-001','900-000-002'],</a:t>
            </a:r>
          </a:p>
          <a:p>
            <a:pPr marL="57875" indent="0">
              <a:buNone/>
            </a:pPr>
            <a:r>
              <a:rPr lang="en-US" sz="1200" dirty="0"/>
              <a:t>                    'Address': '200 W Street'</a:t>
            </a:r>
          </a:p>
          <a:p>
            <a:pPr marL="57875" indent="0">
              <a:buNone/>
            </a:pPr>
            <a:r>
              <a:rPr lang="en-US" sz="1200" dirty="0"/>
              <a:t>                },</a:t>
            </a:r>
          </a:p>
          <a:p>
            <a:pPr marL="57875" indent="0">
              <a:buNone/>
            </a:pPr>
            <a:r>
              <a:rPr lang="en-US" sz="1200" dirty="0"/>
              <a:t>            'John':</a:t>
            </a:r>
          </a:p>
          <a:p>
            <a:pPr marL="57875" indent="0">
              <a:buNone/>
            </a:pPr>
            <a:r>
              <a:rPr lang="en-US" sz="1200" dirty="0"/>
              <a:t>                {</a:t>
            </a:r>
          </a:p>
          <a:p>
            <a:pPr marL="57875" indent="0">
              <a:buNone/>
            </a:pPr>
            <a:r>
              <a:rPr lang="en-US" sz="1200" dirty="0"/>
              <a:t>                    'Phone': ['800-025-631'],</a:t>
            </a:r>
          </a:p>
          <a:p>
            <a:pPr marL="57875" indent="0">
              <a:buNone/>
            </a:pPr>
            <a:r>
              <a:rPr lang="en-US" sz="1200" dirty="0"/>
              <a:t>                    'Address': '3 S Ave'</a:t>
            </a:r>
          </a:p>
          <a:p>
            <a:pPr marL="57875" indent="0">
              <a:buNone/>
            </a:pPr>
            <a:r>
              <a:rPr lang="en-US" sz="1200" dirty="0"/>
              <a:t>                },</a:t>
            </a:r>
          </a:p>
          <a:p>
            <a:pPr marL="57875" indent="0">
              <a:buNone/>
            </a:pPr>
            <a:r>
              <a:rPr lang="en-US" sz="1200" dirty="0"/>
              <a:t>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0AAF9-2AC3-DC4A-6978-FE63BD25C138}"/>
              </a:ext>
            </a:extLst>
          </p:cNvPr>
          <p:cNvSpPr txBox="1"/>
          <p:nvPr/>
        </p:nvSpPr>
        <p:spPr>
          <a:xfrm>
            <a:off x="5556186" y="1253066"/>
            <a:ext cx="23423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are the keys?</a:t>
            </a:r>
          </a:p>
          <a:p>
            <a:r>
              <a:rPr lang="en-US" sz="1800" dirty="0">
                <a:latin typeface="Proxima Nova"/>
              </a:rPr>
              <a:t>What are the values?</a:t>
            </a:r>
          </a:p>
        </p:txBody>
      </p:sp>
    </p:spTree>
    <p:extLst>
      <p:ext uri="{BB962C8B-B14F-4D97-AF65-F5344CB8AC3E}">
        <p14:creationId xmlns:p14="http://schemas.microsoft.com/office/powerpoint/2010/main" val="2301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Understanding Nested Dictionaries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48" y="881456"/>
            <a:ext cx="3941874" cy="394858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875" indent="0">
              <a:buNone/>
            </a:pPr>
            <a:r>
              <a:rPr lang="en-US" sz="1200" dirty="0"/>
              <a:t>contact = {</a:t>
            </a:r>
          </a:p>
          <a:p>
            <a:pPr marL="57875" indent="0">
              <a:buNone/>
            </a:pPr>
            <a:r>
              <a:rPr lang="en-US" sz="1200" dirty="0"/>
              <a:t>            'Ann':</a:t>
            </a:r>
          </a:p>
          <a:p>
            <a:pPr marL="57875" indent="0">
              <a:buNone/>
            </a:pPr>
            <a:r>
              <a:rPr lang="en-US" sz="1200" dirty="0"/>
              <a:t>                {</a:t>
            </a:r>
          </a:p>
          <a:p>
            <a:pPr marL="57875" indent="0">
              <a:buNone/>
            </a:pPr>
            <a:r>
              <a:rPr lang="en-US" sz="1200" dirty="0"/>
              <a:t>                    'Phone': ['900-000-001','900-000-002'],</a:t>
            </a:r>
          </a:p>
          <a:p>
            <a:pPr marL="57875" indent="0">
              <a:buNone/>
            </a:pPr>
            <a:r>
              <a:rPr lang="en-US" sz="1200" dirty="0"/>
              <a:t>                    'Address': '200 W Street'</a:t>
            </a:r>
          </a:p>
          <a:p>
            <a:pPr marL="57875" indent="0">
              <a:buNone/>
            </a:pPr>
            <a:r>
              <a:rPr lang="en-US" sz="1200" dirty="0"/>
              <a:t>                },</a:t>
            </a:r>
          </a:p>
          <a:p>
            <a:pPr marL="57875" indent="0">
              <a:buNone/>
            </a:pPr>
            <a:r>
              <a:rPr lang="en-US" sz="1200" dirty="0"/>
              <a:t>            'John':</a:t>
            </a:r>
          </a:p>
          <a:p>
            <a:pPr marL="57875" indent="0">
              <a:buNone/>
            </a:pPr>
            <a:r>
              <a:rPr lang="en-US" sz="1200" dirty="0"/>
              <a:t>                {</a:t>
            </a:r>
          </a:p>
          <a:p>
            <a:pPr marL="57875" indent="0">
              <a:buNone/>
            </a:pPr>
            <a:r>
              <a:rPr lang="en-US" sz="1200" dirty="0"/>
              <a:t>                    'Phone': ['800-025-631'],</a:t>
            </a:r>
          </a:p>
          <a:p>
            <a:pPr marL="57875" indent="0">
              <a:buNone/>
            </a:pPr>
            <a:r>
              <a:rPr lang="en-US" sz="1200" dirty="0"/>
              <a:t>                    'Address': '3 S Ave'</a:t>
            </a:r>
          </a:p>
          <a:p>
            <a:pPr marL="57875" indent="0">
              <a:buNone/>
            </a:pPr>
            <a:r>
              <a:rPr lang="en-US" sz="1200" dirty="0"/>
              <a:t>                },</a:t>
            </a:r>
          </a:p>
          <a:p>
            <a:pPr marL="57875" indent="0">
              <a:buNone/>
            </a:pPr>
            <a:r>
              <a:rPr lang="en-US" sz="1200" dirty="0"/>
              <a:t>  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F943-E633-02F8-556B-AD0B8D302A5B}"/>
              </a:ext>
            </a:extLst>
          </p:cNvPr>
          <p:cNvSpPr txBox="1"/>
          <p:nvPr/>
        </p:nvSpPr>
        <p:spPr>
          <a:xfrm>
            <a:off x="4572000" y="963288"/>
            <a:ext cx="4472452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= input('Enter name: ')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while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!= 'exit’: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if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in contact: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# Get values from nested </a:t>
            </a:r>
            <a:r>
              <a:rPr lang="en-US" dirty="0" err="1">
                <a:latin typeface="Proxima Nova"/>
              </a:rPr>
              <a:t>dict</a:t>
            </a:r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phones = contact[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]['Phone']</a:t>
            </a:r>
          </a:p>
          <a:p>
            <a:r>
              <a:rPr lang="en-US" dirty="0">
                <a:latin typeface="Proxima Nova"/>
              </a:rPr>
              <a:t>        address = contact[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]['Address’]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#phone is a list</a:t>
            </a:r>
          </a:p>
          <a:p>
            <a:r>
              <a:rPr lang="en-US" dirty="0">
                <a:latin typeface="Proxima Nova"/>
              </a:rPr>
              <a:t>        for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, p in enumerate(phones):</a:t>
            </a:r>
          </a:p>
          <a:p>
            <a:r>
              <a:rPr lang="en-US" dirty="0">
                <a:latin typeface="Proxima Nova"/>
              </a:rPr>
              <a:t>            print(f'{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}: {p}’)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print(address)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= input('Enter name: ')</a:t>
            </a:r>
          </a:p>
        </p:txBody>
      </p:sp>
    </p:spTree>
    <p:extLst>
      <p:ext uri="{BB962C8B-B14F-4D97-AF65-F5344CB8AC3E}">
        <p14:creationId xmlns:p14="http://schemas.microsoft.com/office/powerpoint/2010/main" val="41569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Another Option: Nested Dictionaries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48" y="881456"/>
            <a:ext cx="3941874" cy="394858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875" indent="0">
              <a:buNone/>
            </a:pPr>
            <a:r>
              <a:rPr lang="en-US" sz="1200" dirty="0" err="1"/>
              <a:t>informationAnn</a:t>
            </a:r>
            <a:r>
              <a:rPr lang="en-US" sz="1200" dirty="0"/>
              <a:t> = { </a:t>
            </a:r>
          </a:p>
          <a:p>
            <a:pPr marL="57875" indent="0">
              <a:buNone/>
            </a:pPr>
            <a:r>
              <a:rPr lang="en-US" sz="1200" dirty="0"/>
              <a:t>    'Phone': ['900-000-001','900-000-002'],</a:t>
            </a:r>
          </a:p>
          <a:p>
            <a:pPr marL="57875" indent="0">
              <a:buNone/>
            </a:pPr>
            <a:r>
              <a:rPr lang="en-US" sz="1200" dirty="0"/>
              <a:t>    'Address': '200 W Street'</a:t>
            </a:r>
          </a:p>
          <a:p>
            <a:pPr marL="57875" indent="0">
              <a:buNone/>
            </a:pPr>
            <a:r>
              <a:rPr lang="en-US" sz="1200" dirty="0"/>
              <a:t>    }</a:t>
            </a:r>
          </a:p>
          <a:p>
            <a:pPr marL="57875" indent="0">
              <a:buNone/>
            </a:pPr>
            <a:r>
              <a:rPr lang="en-US" sz="1200" dirty="0" err="1"/>
              <a:t>informationJohn</a:t>
            </a:r>
            <a:r>
              <a:rPr lang="en-US" sz="1200" dirty="0"/>
              <a:t> ={</a:t>
            </a:r>
          </a:p>
          <a:p>
            <a:pPr marL="57875" indent="0">
              <a:buNone/>
            </a:pPr>
            <a:r>
              <a:rPr lang="en-US" sz="1200" dirty="0"/>
              <a:t>    'Phone': ['800-025-631'],</a:t>
            </a:r>
          </a:p>
          <a:p>
            <a:pPr marL="57875" indent="0">
              <a:buNone/>
            </a:pPr>
            <a:r>
              <a:rPr lang="en-US" sz="1200" dirty="0"/>
              <a:t>    'Address': '3 S Ave'</a:t>
            </a:r>
          </a:p>
          <a:p>
            <a:pPr marL="57875" indent="0">
              <a:buNone/>
            </a:pPr>
            <a:r>
              <a:rPr lang="en-US" sz="1200" dirty="0"/>
              <a:t>    }</a:t>
            </a:r>
          </a:p>
          <a:p>
            <a:pPr marL="57875" indent="0">
              <a:buNone/>
            </a:pPr>
            <a:r>
              <a:rPr lang="en-US" sz="1200" dirty="0"/>
              <a:t>contact = {</a:t>
            </a:r>
          </a:p>
          <a:p>
            <a:pPr marL="57875" indent="0">
              <a:buNone/>
            </a:pPr>
            <a:r>
              <a:rPr lang="en-US" sz="1200" dirty="0"/>
              <a:t>    'Ann': </a:t>
            </a:r>
            <a:r>
              <a:rPr lang="en-US" sz="1200" dirty="0" err="1"/>
              <a:t>informationAnn</a:t>
            </a:r>
            <a:r>
              <a:rPr lang="en-US" sz="1200" dirty="0"/>
              <a:t>,</a:t>
            </a:r>
          </a:p>
          <a:p>
            <a:pPr marL="57875" indent="0">
              <a:buNone/>
            </a:pPr>
            <a:r>
              <a:rPr lang="en-US" sz="1200" dirty="0"/>
              <a:t>    'John': </a:t>
            </a:r>
            <a:r>
              <a:rPr lang="en-US" sz="1200" dirty="0" err="1"/>
              <a:t>informationJohn</a:t>
            </a:r>
            <a:endParaRPr lang="en-US" sz="1200" dirty="0"/>
          </a:p>
          <a:p>
            <a:pPr marL="57875" indent="0">
              <a:buNone/>
            </a:pPr>
            <a:r>
              <a:rPr lang="en-US" sz="1200" dirty="0"/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F943-E633-02F8-556B-AD0B8D302A5B}"/>
              </a:ext>
            </a:extLst>
          </p:cNvPr>
          <p:cNvSpPr txBox="1"/>
          <p:nvPr/>
        </p:nvSpPr>
        <p:spPr>
          <a:xfrm>
            <a:off x="4572000" y="963288"/>
            <a:ext cx="4472452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= input('Enter name: ')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while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!= 'exit’: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if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in contact: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# Get values from nested </a:t>
            </a:r>
            <a:r>
              <a:rPr lang="en-US" dirty="0" err="1">
                <a:latin typeface="Proxima Nova"/>
              </a:rPr>
              <a:t>dict</a:t>
            </a:r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phones = contact[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]['Phone']</a:t>
            </a:r>
          </a:p>
          <a:p>
            <a:r>
              <a:rPr lang="en-US" dirty="0">
                <a:latin typeface="Proxima Nova"/>
              </a:rPr>
              <a:t>        address = contact[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]['Address’]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#phone is a list</a:t>
            </a:r>
          </a:p>
          <a:p>
            <a:r>
              <a:rPr lang="en-US" dirty="0">
                <a:latin typeface="Proxima Nova"/>
              </a:rPr>
              <a:t>        for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, p in enumerate(phones):</a:t>
            </a:r>
          </a:p>
          <a:p>
            <a:r>
              <a:rPr lang="en-US" dirty="0">
                <a:latin typeface="Proxima Nova"/>
              </a:rPr>
              <a:t>            print(f'{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}: {p}’)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    print(address)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    </a:t>
            </a:r>
            <a:r>
              <a:rPr lang="en-US" dirty="0" err="1">
                <a:latin typeface="Proxima Nova"/>
              </a:rPr>
              <a:t>user_input</a:t>
            </a:r>
            <a:r>
              <a:rPr lang="en-US" dirty="0">
                <a:latin typeface="Proxima Nova"/>
              </a:rPr>
              <a:t> = input('Enter name: ')</a:t>
            </a:r>
          </a:p>
        </p:txBody>
      </p:sp>
    </p:spTree>
    <p:extLst>
      <p:ext uri="{BB962C8B-B14F-4D97-AF65-F5344CB8AC3E}">
        <p14:creationId xmlns:p14="http://schemas.microsoft.com/office/powerpoint/2010/main" val="171200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29" y="237066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619AA-8402-32F4-FDA0-4B96D5068CF6}"/>
              </a:ext>
            </a:extLst>
          </p:cNvPr>
          <p:cNvSpPr txBox="1">
            <a:spLocks/>
          </p:cNvSpPr>
          <p:nvPr/>
        </p:nvSpPr>
        <p:spPr>
          <a:xfrm>
            <a:off x="348929" y="1122528"/>
            <a:ext cx="8446141" cy="238122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Considering the two lists below, create a dictionary where each element in the key list is a key into the dictionary and each element in values is a value to the respective key.</a:t>
            </a:r>
          </a:p>
          <a:p>
            <a:pPr>
              <a:buClrTx/>
            </a:pPr>
            <a:r>
              <a:rPr lang="en-US" sz="1800" dirty="0"/>
              <a:t>The result dictionary should be: {'Ten': 10, 'Twenty': 20, 'Thirty': 30}</a:t>
            </a:r>
          </a:p>
          <a:p>
            <a:pPr marL="0" indent="0">
              <a:buClrTx/>
              <a:buNone/>
            </a:pPr>
            <a:r>
              <a:rPr lang="en-US" sz="1600" dirty="0"/>
              <a:t>keys = ['Ten', 'Twenty', 'Thirty']</a:t>
            </a:r>
          </a:p>
          <a:p>
            <a:pPr marL="0" indent="0">
              <a:buClrTx/>
              <a:buNone/>
            </a:pPr>
            <a:r>
              <a:rPr lang="en-US" sz="1600" dirty="0"/>
              <a:t>values = [10, 20, 30]</a:t>
            </a:r>
          </a:p>
        </p:txBody>
      </p:sp>
    </p:spTree>
    <p:extLst>
      <p:ext uri="{BB962C8B-B14F-4D97-AF65-F5344CB8AC3E}">
        <p14:creationId xmlns:p14="http://schemas.microsoft.com/office/powerpoint/2010/main" val="97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14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15 (zybooks)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Lab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Reading 16 (zybooks)</a:t>
            </a:r>
          </a:p>
        </p:txBody>
      </p:sp>
      <p:pic>
        <p:nvPicPr>
          <p:cNvPr id="2" name="Picture 2" descr="DON'T GIVE UP. YOU ARE ALMOST THERE!">
            <a:extLst>
              <a:ext uri="{FF2B5EF4-FFF2-40B4-BE49-F238E27FC236}">
                <a16:creationId xmlns:a16="http://schemas.microsoft.com/office/drawing/2014/main" id="{28A65AB3-54A8-34E1-F8C6-9BBE7AB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29" y="356201"/>
            <a:ext cx="8312726" cy="615553"/>
          </a:xfrm>
        </p:spPr>
        <p:txBody>
          <a:bodyPr/>
          <a:lstStyle/>
          <a:p>
            <a:r>
              <a:rPr lang="en-US" sz="2800" dirty="0"/>
              <a:t>Pair Coding Activity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619AA-8402-32F4-FDA0-4B96D5068CF6}"/>
              </a:ext>
            </a:extLst>
          </p:cNvPr>
          <p:cNvSpPr txBox="1">
            <a:spLocks/>
          </p:cNvSpPr>
          <p:nvPr/>
        </p:nvSpPr>
        <p:spPr>
          <a:xfrm>
            <a:off x="348929" y="1122528"/>
            <a:ext cx="8446141" cy="13513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Write a function that receives a dictionary and print its keys.</a:t>
            </a:r>
          </a:p>
          <a:p>
            <a:pPr>
              <a:buClrTx/>
            </a:pPr>
            <a:r>
              <a:rPr lang="en-US" sz="1800" dirty="0"/>
              <a:t>Write a function that receives a dictionary and print its values.</a:t>
            </a:r>
          </a:p>
          <a:p>
            <a:pPr>
              <a:buClrTx/>
            </a:pPr>
            <a:r>
              <a:rPr lang="en-US" sz="1800" dirty="0"/>
              <a:t>Test </a:t>
            </a:r>
            <a:r>
              <a:rPr lang="en-US" sz="1800"/>
              <a:t>both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9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50" y="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E030-0ACD-16BE-CEF1-5F14C2BCF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727" y="1451464"/>
            <a:ext cx="5669072" cy="331372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iteratingMultiDimensionalList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multiList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sumTotal</a:t>
            </a:r>
            <a:r>
              <a:rPr lang="en-US" sz="1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for </a:t>
            </a:r>
            <a:r>
              <a:rPr lang="en-US" sz="1400" dirty="0" err="1">
                <a:latin typeface="Consolas" panose="020B0609020204030204" pitchFamily="49" charset="0"/>
              </a:rPr>
              <a:t>row_index</a:t>
            </a:r>
            <a:r>
              <a:rPr lang="en-US" sz="1400" dirty="0">
                <a:latin typeface="Consolas" panose="020B0609020204030204" pitchFamily="49" charset="0"/>
              </a:rPr>
              <a:t>, row in enumerate(</a:t>
            </a:r>
            <a:r>
              <a:rPr lang="en-US" sz="1400" dirty="0" err="1">
                <a:latin typeface="Consolas" panose="020B0609020204030204" pitchFamily="49" charset="0"/>
              </a:rPr>
              <a:t>multiList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sumRow</a:t>
            </a:r>
            <a:r>
              <a:rPr lang="en-US" sz="1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</a:t>
            </a:r>
            <a:r>
              <a:rPr lang="en-US" sz="1400" dirty="0" err="1">
                <a:latin typeface="Consolas" panose="020B0609020204030204" pitchFamily="49" charset="0"/>
              </a:rPr>
              <a:t>column_index</a:t>
            </a:r>
            <a:r>
              <a:rPr lang="en-US" sz="1400" dirty="0">
                <a:latin typeface="Consolas" panose="020B0609020204030204" pitchFamily="49" charset="0"/>
              </a:rPr>
              <a:t>, item in enumerate(row):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sumRow</a:t>
            </a:r>
            <a:r>
              <a:rPr lang="en-US" sz="1400" dirty="0">
                <a:latin typeface="Consolas" panose="020B0609020204030204" pitchFamily="49" charset="0"/>
              </a:rPr>
              <a:t> += item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print(</a:t>
            </a:r>
            <a:r>
              <a:rPr lang="en-US" sz="1400" dirty="0" err="1">
                <a:latin typeface="Consolas" panose="020B0609020204030204" pitchFamily="49" charset="0"/>
              </a:rPr>
              <a:t>f'Sum</a:t>
            </a:r>
            <a:r>
              <a:rPr lang="en-US" sz="1400" dirty="0">
                <a:latin typeface="Consolas" panose="020B0609020204030204" pitchFamily="49" charset="0"/>
              </a:rPr>
              <a:t> of the row {</a:t>
            </a:r>
            <a:r>
              <a:rPr lang="en-US" sz="1400" dirty="0" err="1">
                <a:latin typeface="Consolas" panose="020B0609020204030204" pitchFamily="49" charset="0"/>
              </a:rPr>
              <a:t>row_index</a:t>
            </a:r>
            <a:r>
              <a:rPr lang="en-US" sz="1400" dirty="0">
                <a:latin typeface="Consolas" panose="020B0609020204030204" pitchFamily="49" charset="0"/>
              </a:rPr>
              <a:t>}:',</a:t>
            </a:r>
            <a:r>
              <a:rPr lang="en-US" sz="1400" dirty="0" err="1">
                <a:latin typeface="Consolas" panose="020B0609020204030204" pitchFamily="49" charset="0"/>
              </a:rPr>
              <a:t>sumRow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sumTotal</a:t>
            </a:r>
            <a:r>
              <a:rPr lang="en-US" sz="1400" dirty="0"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</a:rPr>
              <a:t>sumRow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print(</a:t>
            </a:r>
            <a:r>
              <a:rPr lang="en-US" sz="1400" dirty="0" err="1">
                <a:latin typeface="Consolas" panose="020B0609020204030204" pitchFamily="49" charset="0"/>
              </a:rPr>
              <a:t>f'Total</a:t>
            </a:r>
            <a:r>
              <a:rPr lang="en-US" sz="1400" dirty="0">
                <a:latin typeface="Consolas" panose="020B0609020204030204" pitchFamily="49" charset="0"/>
              </a:rPr>
              <a:t> sum: {</a:t>
            </a:r>
            <a:r>
              <a:rPr lang="en-US" sz="1400" dirty="0" err="1">
                <a:latin typeface="Consolas" panose="020B0609020204030204" pitchFamily="49" charset="0"/>
              </a:rPr>
              <a:t>sumTotal</a:t>
            </a:r>
            <a:r>
              <a:rPr lang="en-US" sz="1400" dirty="0">
                <a:latin typeface="Consolas" panose="020B0609020204030204" pitchFamily="49" charset="0"/>
              </a:rPr>
              <a:t>}’)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E95E2-A386-367D-1F78-A32DB0702C64}"/>
              </a:ext>
            </a:extLst>
          </p:cNvPr>
          <p:cNvSpPr txBox="1"/>
          <p:nvPr/>
        </p:nvSpPr>
        <p:spPr>
          <a:xfrm>
            <a:off x="4363156" y="0"/>
            <a:ext cx="45720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twoDList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[1,2],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[3,4]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iteratingMultiDimensionalList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twoDList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A9B98-8834-73A2-9BAD-A88B69F1E4A3}"/>
              </a:ext>
            </a:extLst>
          </p:cNvPr>
          <p:cNvSpPr txBox="1"/>
          <p:nvPr/>
        </p:nvSpPr>
        <p:spPr>
          <a:xfrm>
            <a:off x="6180420" y="2233196"/>
            <a:ext cx="273985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What is going to be printed?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6" y="1054022"/>
            <a:ext cx="8197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What is a dictionary?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E4BAA-0145-4B3F-F512-13C025CA8048}"/>
              </a:ext>
            </a:extLst>
          </p:cNvPr>
          <p:cNvSpPr txBox="1"/>
          <p:nvPr/>
        </p:nvSpPr>
        <p:spPr>
          <a:xfrm>
            <a:off x="415635" y="1538765"/>
            <a:ext cx="552232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Container used to describe associative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BCBBD-DC77-F477-888A-C865D480A729}"/>
              </a:ext>
            </a:extLst>
          </p:cNvPr>
          <p:cNvSpPr txBox="1"/>
          <p:nvPr/>
        </p:nvSpPr>
        <p:spPr>
          <a:xfrm>
            <a:off x="415635" y="2114242"/>
            <a:ext cx="255334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Has a key and a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1C6D9-5C82-C699-ACBE-4A36BC9C6FB8}"/>
              </a:ext>
            </a:extLst>
          </p:cNvPr>
          <p:cNvSpPr txBox="1"/>
          <p:nvPr/>
        </p:nvSpPr>
        <p:spPr>
          <a:xfrm>
            <a:off x="415635" y="3144878"/>
            <a:ext cx="658347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Created using curly braces { } to surround the </a:t>
            </a:r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key:value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pairs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59230-DDAC-6D36-A7E2-44F869B4B5A5}"/>
              </a:ext>
            </a:extLst>
          </p:cNvPr>
          <p:cNvSpPr txBox="1"/>
          <p:nvPr/>
        </p:nvSpPr>
        <p:spPr>
          <a:xfrm>
            <a:off x="415635" y="2609659"/>
            <a:ext cx="38176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Keys are immutable and unique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18BD3-9FAE-46BA-1F5F-CC53AA44FFC3}"/>
              </a:ext>
            </a:extLst>
          </p:cNvPr>
          <p:cNvSpPr txBox="1"/>
          <p:nvPr/>
        </p:nvSpPr>
        <p:spPr>
          <a:xfrm>
            <a:off x="415635" y="3671708"/>
            <a:ext cx="5364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countriesPhoneCode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= {} #empty dictionary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4DD30-6202-493D-D201-8773C3440513}"/>
              </a:ext>
            </a:extLst>
          </p:cNvPr>
          <p:cNvSpPr txBox="1"/>
          <p:nvPr/>
        </p:nvSpPr>
        <p:spPr>
          <a:xfrm>
            <a:off x="415634" y="4222635"/>
            <a:ext cx="5364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kern="1200" dirty="0" err="1">
                <a:solidFill>
                  <a:srgbClr val="092529"/>
                </a:solidFill>
                <a:latin typeface="Proxima Nova" charset="0"/>
              </a:rPr>
              <a:t>countriesPhoneCode</a:t>
            </a: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 = {‘USA’: 1, ‘BR’: 55, ‘CA’: 1}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65" y="3272671"/>
            <a:ext cx="8312726" cy="461665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cs typeface="Arial"/>
                <a:sym typeface="Arial"/>
              </a:rPr>
              <a:t>As of Python 3.7, dictionary elements maintain their insertion order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9586E-141D-47D7-FA6D-E0048E3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03881"/>
            <a:ext cx="9048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In Class Activity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309135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What is printed?</a:t>
            </a:r>
          </a:p>
          <a:p>
            <a:pPr marL="0" indent="0">
              <a:buClrTx/>
              <a:buNone/>
            </a:pPr>
            <a:r>
              <a:rPr lang="en-US" sz="1800" dirty="0" err="1"/>
              <a:t>countriesPhoneCode</a:t>
            </a:r>
            <a:r>
              <a:rPr lang="en-US" sz="1800" dirty="0"/>
              <a:t> = {'USA': 1, 'BR': 55, 'CA': 1}</a:t>
            </a:r>
          </a:p>
          <a:p>
            <a:pPr marL="0" indent="0">
              <a:buClrTx/>
              <a:buNone/>
            </a:pPr>
            <a:r>
              <a:rPr lang="en-US" sz="1800" dirty="0" err="1"/>
              <a:t>dicNamesPhones</a:t>
            </a:r>
            <a:r>
              <a:rPr lang="en-US" sz="1800" dirty="0"/>
              <a:t> = </a:t>
            </a:r>
            <a:r>
              <a:rPr lang="en-US" sz="1800" dirty="0" err="1"/>
              <a:t>dict</a:t>
            </a:r>
            <a:r>
              <a:rPr lang="en-US" sz="1800" dirty="0"/>
              <a:t>(Bobby='805-555-2232', Johnny='951-555-0055')</a:t>
            </a:r>
          </a:p>
          <a:p>
            <a:pPr marL="0" indent="0">
              <a:buClrTx/>
              <a:buNone/>
            </a:pPr>
            <a:r>
              <a:rPr lang="en-US" sz="1800" dirty="0" err="1"/>
              <a:t>myDict</a:t>
            </a:r>
            <a:r>
              <a:rPr lang="en-US" sz="1800" dirty="0"/>
              <a:t> = </a:t>
            </a:r>
            <a:r>
              <a:rPr lang="en-US" sz="1800" dirty="0" err="1"/>
              <a:t>dict</a:t>
            </a:r>
            <a:r>
              <a:rPr lang="en-US" sz="1800" dirty="0"/>
              <a:t>(name = 'Bob', grade = 'A+')</a:t>
            </a:r>
          </a:p>
          <a:p>
            <a:pPr marL="0" indent="0">
              <a:buClrTx/>
              <a:buNone/>
            </a:pPr>
            <a:r>
              <a:rPr lang="en-US" sz="1800" dirty="0"/>
              <a:t>print(</a:t>
            </a:r>
            <a:r>
              <a:rPr lang="en-US" sz="1800" dirty="0" err="1"/>
              <a:t>countriesPhoneCode</a:t>
            </a:r>
            <a:r>
              <a:rPr lang="en-US" sz="1800" dirty="0"/>
              <a:t>)</a:t>
            </a:r>
          </a:p>
          <a:p>
            <a:pPr marL="0" indent="0">
              <a:buClrTx/>
              <a:buNone/>
            </a:pPr>
            <a:r>
              <a:rPr lang="en-US" sz="1800" dirty="0"/>
              <a:t>print(</a:t>
            </a:r>
            <a:r>
              <a:rPr lang="en-US" sz="1800" dirty="0" err="1"/>
              <a:t>dicNamesPhones</a:t>
            </a:r>
            <a:r>
              <a:rPr lang="en-US" sz="1800" dirty="0"/>
              <a:t>)</a:t>
            </a:r>
          </a:p>
          <a:p>
            <a:pPr marL="0" indent="0">
              <a:buClrTx/>
              <a:buNone/>
            </a:pPr>
            <a:r>
              <a:rPr lang="en-US" sz="1800" dirty="0"/>
              <a:t>print(</a:t>
            </a:r>
            <a:r>
              <a:rPr lang="en-US" sz="1800" dirty="0" err="1"/>
              <a:t>myDict</a:t>
            </a:r>
            <a:r>
              <a:rPr lang="en-US" sz="1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B191-F702-FC29-E0C6-849F612E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82" y="2956454"/>
            <a:ext cx="420052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0780F-BD4E-31DE-7444-4E8E75F1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82" y="3401060"/>
            <a:ext cx="36671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9346A-284B-C700-B8CA-5DB35A07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4328373"/>
            <a:ext cx="4362450" cy="381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C57F01-8F45-E2CA-1014-A9E889F4DA50}"/>
              </a:ext>
            </a:extLst>
          </p:cNvPr>
          <p:cNvCxnSpPr/>
          <p:nvPr/>
        </p:nvCxnSpPr>
        <p:spPr>
          <a:xfrm>
            <a:off x="3420533" y="3113616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97EDF0-F5DF-B97D-BB0A-583AF2052E2E}"/>
              </a:ext>
            </a:extLst>
          </p:cNvPr>
          <p:cNvCxnSpPr/>
          <p:nvPr/>
        </p:nvCxnSpPr>
        <p:spPr>
          <a:xfrm>
            <a:off x="3386666" y="3570816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AA55B-5973-F44C-5A52-A35D83756B87}"/>
              </a:ext>
            </a:extLst>
          </p:cNvPr>
          <p:cNvCxnSpPr/>
          <p:nvPr/>
        </p:nvCxnSpPr>
        <p:spPr>
          <a:xfrm>
            <a:off x="936978" y="4067810"/>
            <a:ext cx="0" cy="260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29" y="237066"/>
            <a:ext cx="8312726" cy="734688"/>
          </a:xfrm>
        </p:spPr>
        <p:txBody>
          <a:bodyPr/>
          <a:lstStyle/>
          <a:p>
            <a:r>
              <a:rPr lang="en-US" dirty="0"/>
              <a:t>In Class Activities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619AA-8402-32F4-FDA0-4B96D5068CF6}"/>
              </a:ext>
            </a:extLst>
          </p:cNvPr>
          <p:cNvSpPr txBox="1">
            <a:spLocks/>
          </p:cNvSpPr>
          <p:nvPr/>
        </p:nvSpPr>
        <p:spPr>
          <a:xfrm>
            <a:off x="348929" y="1122528"/>
            <a:ext cx="8446141" cy="207755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What is printed?</a:t>
            </a:r>
          </a:p>
          <a:p>
            <a:pPr marL="0" indent="0">
              <a:buClrTx/>
              <a:buNone/>
            </a:pPr>
            <a:r>
              <a:rPr lang="en-US" sz="1600" dirty="0" err="1"/>
              <a:t>countriesPhoneCode</a:t>
            </a:r>
            <a:r>
              <a:rPr lang="en-US" sz="1600" dirty="0"/>
              <a:t> = {'USA': 1, 'BR': 55, 'CA': 1}</a:t>
            </a:r>
          </a:p>
          <a:p>
            <a:pPr marL="0" indent="0">
              <a:buClrTx/>
              <a:buNone/>
            </a:pPr>
            <a:r>
              <a:rPr lang="en-US" sz="1600" dirty="0"/>
              <a:t>code = </a:t>
            </a:r>
            <a:r>
              <a:rPr lang="en-US" sz="1600" dirty="0" err="1"/>
              <a:t>countriesPhoneCode</a:t>
            </a:r>
            <a:r>
              <a:rPr lang="en-US" sz="1600" dirty="0"/>
              <a:t>['USA']</a:t>
            </a:r>
          </a:p>
          <a:p>
            <a:pPr marL="0" indent="0">
              <a:buClrTx/>
              <a:buNone/>
            </a:pPr>
            <a:r>
              <a:rPr lang="en-US" sz="1600" dirty="0"/>
              <a:t>print(code)</a:t>
            </a:r>
          </a:p>
          <a:p>
            <a:pPr marL="0" indent="0">
              <a:buClrTx/>
              <a:buNone/>
            </a:pPr>
            <a:r>
              <a:rPr lang="en-US" sz="1600" dirty="0"/>
              <a:t>code = </a:t>
            </a:r>
            <a:r>
              <a:rPr lang="en-US" sz="1600" dirty="0" err="1"/>
              <a:t>countriesPhoneCode</a:t>
            </a:r>
            <a:r>
              <a:rPr lang="en-US" sz="1600" dirty="0"/>
              <a:t>['AU']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F40B3-F26D-0A03-38AC-1EEB66FF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84" y="2794655"/>
            <a:ext cx="2057400" cy="36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3F04D-FB51-3053-5335-72558A41C64A}"/>
              </a:ext>
            </a:extLst>
          </p:cNvPr>
          <p:cNvSpPr txBox="1"/>
          <p:nvPr/>
        </p:nvSpPr>
        <p:spPr>
          <a:xfrm>
            <a:off x="4308557" y="3836306"/>
            <a:ext cx="20858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How to solve that?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29" y="0"/>
            <a:ext cx="8312726" cy="734688"/>
          </a:xfrm>
        </p:spPr>
        <p:txBody>
          <a:bodyPr/>
          <a:lstStyle/>
          <a:p>
            <a:r>
              <a:rPr lang="en-US" dirty="0"/>
              <a:t>In Class Activities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619AA-8402-32F4-FDA0-4B96D5068CF6}"/>
              </a:ext>
            </a:extLst>
          </p:cNvPr>
          <p:cNvSpPr txBox="1">
            <a:spLocks/>
          </p:cNvSpPr>
          <p:nvPr/>
        </p:nvSpPr>
        <p:spPr>
          <a:xfrm>
            <a:off x="348929" y="558084"/>
            <a:ext cx="8446141" cy="4461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What is printed?</a:t>
            </a:r>
          </a:p>
          <a:p>
            <a:pPr marL="0" indent="0">
              <a:buClrTx/>
              <a:buNone/>
            </a:pPr>
            <a:r>
              <a:rPr lang="en-US" sz="1400" dirty="0" err="1"/>
              <a:t>countriesPhoneCode</a:t>
            </a:r>
            <a:r>
              <a:rPr lang="en-US" sz="1400" dirty="0"/>
              <a:t> = {'USA': 1, 'BR': 55, 'CA': 1}</a:t>
            </a:r>
          </a:p>
          <a:p>
            <a:pPr marL="0" indent="0">
              <a:buClrTx/>
              <a:buNone/>
            </a:pPr>
            <a:r>
              <a:rPr lang="en-US" sz="1400" dirty="0"/>
              <a:t>code = </a:t>
            </a:r>
            <a:r>
              <a:rPr lang="en-US" sz="1400" dirty="0" err="1"/>
              <a:t>countriesPhoneCode</a:t>
            </a:r>
            <a:r>
              <a:rPr lang="en-US" sz="1400" dirty="0"/>
              <a:t>['USA']</a:t>
            </a:r>
          </a:p>
          <a:p>
            <a:pPr marL="0" indent="0">
              <a:buClrTx/>
              <a:buNone/>
            </a:pPr>
            <a:r>
              <a:rPr lang="en-US" sz="1400" dirty="0"/>
              <a:t>print(code)</a:t>
            </a:r>
          </a:p>
          <a:p>
            <a:pPr marL="0" indent="0">
              <a:buClrTx/>
              <a:buNone/>
            </a:pPr>
            <a:r>
              <a:rPr lang="en-US" sz="1400" dirty="0" err="1"/>
              <a:t>countriesPhoneCode</a:t>
            </a:r>
            <a:r>
              <a:rPr lang="en-US" sz="1400" dirty="0"/>
              <a:t>['AU'] = 10</a:t>
            </a:r>
          </a:p>
          <a:p>
            <a:pPr marL="0" indent="0">
              <a:buClrTx/>
              <a:buNone/>
            </a:pPr>
            <a:r>
              <a:rPr lang="en-US" sz="1400" dirty="0" err="1"/>
              <a:t>countriesPhoneCode</a:t>
            </a:r>
            <a:r>
              <a:rPr lang="en-US" sz="1400" dirty="0"/>
              <a:t>['AU'] = 61</a:t>
            </a:r>
          </a:p>
          <a:p>
            <a:pPr marL="0" indent="0">
              <a:buClrTx/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countriesPhoneCode</a:t>
            </a:r>
            <a:r>
              <a:rPr lang="en-US" sz="1400" dirty="0"/>
              <a:t>)</a:t>
            </a:r>
          </a:p>
          <a:p>
            <a:pPr marL="0" indent="0">
              <a:buClrTx/>
              <a:buNone/>
            </a:pPr>
            <a:r>
              <a:rPr lang="en-US" sz="1400" dirty="0" err="1"/>
              <a:t>countriesPhoneCode</a:t>
            </a:r>
            <a:r>
              <a:rPr lang="en-US" sz="1400" dirty="0"/>
              <a:t>['No country'] = 0</a:t>
            </a:r>
          </a:p>
          <a:p>
            <a:pPr marL="0" indent="0">
              <a:buClrTx/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countriesPhoneCode</a:t>
            </a:r>
            <a:r>
              <a:rPr lang="en-US" sz="1400" dirty="0"/>
              <a:t>)</a:t>
            </a:r>
          </a:p>
          <a:p>
            <a:pPr marL="0" indent="0">
              <a:buClrTx/>
              <a:buNone/>
            </a:pPr>
            <a:r>
              <a:rPr lang="en-US" sz="1400" dirty="0"/>
              <a:t>if 'No country' in </a:t>
            </a:r>
            <a:r>
              <a:rPr lang="en-US" sz="1400" dirty="0" err="1"/>
              <a:t>countriesPhoneCode</a:t>
            </a:r>
            <a:r>
              <a:rPr lang="en-US" sz="1400" dirty="0"/>
              <a:t>:</a:t>
            </a:r>
          </a:p>
          <a:p>
            <a:pPr marL="0" indent="0">
              <a:buClrTx/>
              <a:buNone/>
            </a:pPr>
            <a:r>
              <a:rPr lang="en-US" sz="1400" dirty="0"/>
              <a:t>    del </a:t>
            </a:r>
            <a:r>
              <a:rPr lang="en-US" sz="1400" dirty="0" err="1"/>
              <a:t>countriesPhoneCode</a:t>
            </a:r>
            <a:r>
              <a:rPr lang="en-US" sz="1400" dirty="0"/>
              <a:t>['No country']</a:t>
            </a:r>
          </a:p>
          <a:p>
            <a:pPr marL="0" indent="0">
              <a:buClrTx/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countriesPhoneCode</a:t>
            </a:r>
            <a:r>
              <a:rPr lang="en-US" sz="1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9CCD-4934-0B61-6C0D-4C39C8B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992" y="1746779"/>
            <a:ext cx="228600" cy="295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01F09B-1FFE-3536-A689-57B92F0379CC}"/>
              </a:ext>
            </a:extLst>
          </p:cNvPr>
          <p:cNvCxnSpPr/>
          <p:nvPr/>
        </p:nvCxnSpPr>
        <p:spPr>
          <a:xfrm>
            <a:off x="1524000" y="1919111"/>
            <a:ext cx="2619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B97E5B-1AA4-F3FC-6AD8-8D7C7B68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09" y="2516492"/>
            <a:ext cx="4162425" cy="676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57B88F-804A-609E-F123-57BC5037EE48}"/>
              </a:ext>
            </a:extLst>
          </p:cNvPr>
          <p:cNvCxnSpPr/>
          <p:nvPr/>
        </p:nvCxnSpPr>
        <p:spPr>
          <a:xfrm>
            <a:off x="2698044" y="3054145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25DB74-5FBE-545D-8B1D-BBB63184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009" y="3441288"/>
            <a:ext cx="4200525" cy="6191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9ACD6-7C39-1AB9-4FC6-26FF0302562A}"/>
              </a:ext>
            </a:extLst>
          </p:cNvPr>
          <p:cNvCxnSpPr/>
          <p:nvPr/>
        </p:nvCxnSpPr>
        <p:spPr>
          <a:xfrm>
            <a:off x="2698044" y="3750851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AC280BA-BD17-5883-8BE0-9435DCDB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058" y="4323222"/>
            <a:ext cx="4162425" cy="59055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7200E6-2B4B-2750-FC7D-A0D937C56EC9}"/>
              </a:ext>
            </a:extLst>
          </p:cNvPr>
          <p:cNvCxnSpPr/>
          <p:nvPr/>
        </p:nvCxnSpPr>
        <p:spPr>
          <a:xfrm>
            <a:off x="2698044" y="4748654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Dictionaries 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BDAE6-066C-360F-AF2D-7E03C0ED7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F1DB6-FBD6-0428-3F11-D7FD1365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288"/>
            <a:ext cx="9096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1052</Words>
  <Application>Microsoft Office PowerPoint</Application>
  <PresentationFormat>On-screen Show (16:9)</PresentationFormat>
  <Paragraphs>181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Dictionaries</vt:lpstr>
      <vt:lpstr>Dictionaries</vt:lpstr>
      <vt:lpstr>In Class Activity</vt:lpstr>
      <vt:lpstr>In Class Activities</vt:lpstr>
      <vt:lpstr>In Class Activities</vt:lpstr>
      <vt:lpstr>Dictionaries </vt:lpstr>
      <vt:lpstr>Dictionaries</vt:lpstr>
      <vt:lpstr>Dictionaries</vt:lpstr>
      <vt:lpstr>Dictionaries</vt:lpstr>
      <vt:lpstr>In Class Activities</vt:lpstr>
      <vt:lpstr>In Class Activities</vt:lpstr>
      <vt:lpstr>In Class Activities</vt:lpstr>
      <vt:lpstr>Understanding Nested Dictionaries</vt:lpstr>
      <vt:lpstr>Understanding Nested Dictionaries</vt:lpstr>
      <vt:lpstr>Another Option: Nested Dictionaries</vt:lpstr>
      <vt:lpstr>Coding Along</vt:lpstr>
      <vt:lpstr>Pair 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38</cp:revision>
  <dcterms:modified xsi:type="dcterms:W3CDTF">2022-10-03T18:11:45Z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