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5"/>
  </p:notesMasterIdLst>
  <p:sldIdLst>
    <p:sldId id="256" r:id="rId6"/>
    <p:sldId id="268" r:id="rId7"/>
    <p:sldId id="288" r:id="rId8"/>
    <p:sldId id="291" r:id="rId9"/>
    <p:sldId id="312" r:id="rId10"/>
    <p:sldId id="289" r:id="rId11"/>
    <p:sldId id="313" r:id="rId12"/>
    <p:sldId id="314" r:id="rId13"/>
    <p:sldId id="31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F550E2-8E3B-484C-9123-A3E8F29C76B4}" v="93" dt="2022-10-02T22:11:45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13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CDF550E2-8E3B-484C-9123-A3E8F29C76B4}"/>
    <pc:docChg chg="custSel addSld delSld modSld sldOrd">
      <pc:chgData name="Moraes,Marcia" userId="c9c67e8a-58e2-4733-9a1c-5d44fec4775b" providerId="ADAL" clId="{CDF550E2-8E3B-484C-9123-A3E8F29C76B4}" dt="2022-10-02T22:19:52.658" v="1877" actId="20577"/>
      <pc:docMkLst>
        <pc:docMk/>
      </pc:docMkLst>
      <pc:sldChg chg="modSp mod">
        <pc:chgData name="Moraes,Marcia" userId="c9c67e8a-58e2-4733-9a1c-5d44fec4775b" providerId="ADAL" clId="{CDF550E2-8E3B-484C-9123-A3E8F29C76B4}" dt="2022-10-02T21:15:13.563" v="8" actId="20577"/>
        <pc:sldMkLst>
          <pc:docMk/>
          <pc:sldMk cId="0" sldId="256"/>
        </pc:sldMkLst>
        <pc:spChg chg="mod">
          <ac:chgData name="Moraes,Marcia" userId="c9c67e8a-58e2-4733-9a1c-5d44fec4775b" providerId="ADAL" clId="{CDF550E2-8E3B-484C-9123-A3E8F29C76B4}" dt="2022-10-02T21:15:13.563" v="8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">
        <pc:chgData name="Moraes,Marcia" userId="c9c67e8a-58e2-4733-9a1c-5d44fec4775b" providerId="ADAL" clId="{CDF550E2-8E3B-484C-9123-A3E8F29C76B4}" dt="2022-10-02T21:17:00.331" v="15" actId="1076"/>
        <pc:sldMkLst>
          <pc:docMk/>
          <pc:sldMk cId="2954226462" sldId="268"/>
        </pc:sldMkLst>
        <pc:spChg chg="mod">
          <ac:chgData name="Moraes,Marcia" userId="c9c67e8a-58e2-4733-9a1c-5d44fec4775b" providerId="ADAL" clId="{CDF550E2-8E3B-484C-9123-A3E8F29C76B4}" dt="2022-10-02T21:15:26.426" v="11" actId="20577"/>
          <ac:spMkLst>
            <pc:docMk/>
            <pc:sldMk cId="2954226462" sldId="268"/>
            <ac:spMk id="7" creationId="{F1F79DD2-1F3F-234C-A44A-3A87D436D29A}"/>
          </ac:spMkLst>
        </pc:spChg>
        <pc:picChg chg="del">
          <ac:chgData name="Moraes,Marcia" userId="c9c67e8a-58e2-4733-9a1c-5d44fec4775b" providerId="ADAL" clId="{CDF550E2-8E3B-484C-9123-A3E8F29C76B4}" dt="2022-10-02T21:16:49.935" v="12" actId="478"/>
          <ac:picMkLst>
            <pc:docMk/>
            <pc:sldMk cId="2954226462" sldId="268"/>
            <ac:picMk id="2" creationId="{28A65AB3-54A8-34E1-F8C6-9BBE7AB0AAA3}"/>
          </ac:picMkLst>
        </pc:picChg>
        <pc:picChg chg="add mod">
          <ac:chgData name="Moraes,Marcia" userId="c9c67e8a-58e2-4733-9a1c-5d44fec4775b" providerId="ADAL" clId="{CDF550E2-8E3B-484C-9123-A3E8F29C76B4}" dt="2022-10-02T21:17:00.331" v="15" actId="1076"/>
          <ac:picMkLst>
            <pc:docMk/>
            <pc:sldMk cId="2954226462" sldId="268"/>
            <ac:picMk id="1026" creationId="{763B7C13-20F5-5B71-2744-82A0D4BD3E51}"/>
          </ac:picMkLst>
        </pc:picChg>
      </pc:sldChg>
      <pc:sldChg chg="addSp delSp modSp mod">
        <pc:chgData name="Moraes,Marcia" userId="c9c67e8a-58e2-4733-9a1c-5d44fec4775b" providerId="ADAL" clId="{CDF550E2-8E3B-484C-9123-A3E8F29C76B4}" dt="2022-10-02T21:25:41.141" v="242" actId="14100"/>
        <pc:sldMkLst>
          <pc:docMk/>
          <pc:sldMk cId="1172125351" sldId="288"/>
        </pc:sldMkLst>
        <pc:spChg chg="mod">
          <ac:chgData name="Moraes,Marcia" userId="c9c67e8a-58e2-4733-9a1c-5d44fec4775b" providerId="ADAL" clId="{CDF550E2-8E3B-484C-9123-A3E8F29C76B4}" dt="2022-10-02T21:17:25.154" v="19" actId="1076"/>
          <ac:spMkLst>
            <pc:docMk/>
            <pc:sldMk cId="1172125351" sldId="288"/>
            <ac:spMk id="2" creationId="{6302E6FC-80C8-2F4C-A9F0-9B205434775A}"/>
          </ac:spMkLst>
        </pc:spChg>
        <pc:spChg chg="add mod">
          <ac:chgData name="Moraes,Marcia" userId="c9c67e8a-58e2-4733-9a1c-5d44fec4775b" providerId="ADAL" clId="{CDF550E2-8E3B-484C-9123-A3E8F29C76B4}" dt="2022-10-02T21:25:41.141" v="242" actId="14100"/>
          <ac:spMkLst>
            <pc:docMk/>
            <pc:sldMk cId="1172125351" sldId="288"/>
            <ac:spMk id="4" creationId="{EDD76D24-F9A2-8B05-DE9C-DFBF0C702332}"/>
          </ac:spMkLst>
        </pc:spChg>
        <pc:spChg chg="del">
          <ac:chgData name="Moraes,Marcia" userId="c9c67e8a-58e2-4733-9a1c-5d44fec4775b" providerId="ADAL" clId="{CDF550E2-8E3B-484C-9123-A3E8F29C76B4}" dt="2022-10-02T21:17:12.175" v="17" actId="478"/>
          <ac:spMkLst>
            <pc:docMk/>
            <pc:sldMk cId="1172125351" sldId="288"/>
            <ac:spMk id="5" creationId="{1BFDE030-0ACD-16BE-CEF1-5F14C2BCFAF1}"/>
          </ac:spMkLst>
        </pc:spChg>
        <pc:spChg chg="del">
          <ac:chgData name="Moraes,Marcia" userId="c9c67e8a-58e2-4733-9a1c-5d44fec4775b" providerId="ADAL" clId="{CDF550E2-8E3B-484C-9123-A3E8F29C76B4}" dt="2022-10-02T21:17:11.155" v="16" actId="478"/>
          <ac:spMkLst>
            <pc:docMk/>
            <pc:sldMk cId="1172125351" sldId="288"/>
            <ac:spMk id="7" creationId="{931E95E2-A386-367D-1F78-A32DB0702C64}"/>
          </ac:spMkLst>
        </pc:spChg>
        <pc:spChg chg="del">
          <ac:chgData name="Moraes,Marcia" userId="c9c67e8a-58e2-4733-9a1c-5d44fec4775b" providerId="ADAL" clId="{CDF550E2-8E3B-484C-9123-A3E8F29C76B4}" dt="2022-10-02T21:17:15.724" v="18" actId="478"/>
          <ac:spMkLst>
            <pc:docMk/>
            <pc:sldMk cId="1172125351" sldId="288"/>
            <ac:spMk id="8" creationId="{ABAA9B98-8834-73A2-9BAD-A88B69F1E4A3}"/>
          </ac:spMkLst>
        </pc:spChg>
        <pc:picChg chg="add mod">
          <ac:chgData name="Moraes,Marcia" userId="c9c67e8a-58e2-4733-9a1c-5d44fec4775b" providerId="ADAL" clId="{CDF550E2-8E3B-484C-9123-A3E8F29C76B4}" dt="2022-10-02T21:25:18.972" v="240" actId="1076"/>
          <ac:picMkLst>
            <pc:docMk/>
            <pc:sldMk cId="1172125351" sldId="288"/>
            <ac:picMk id="2050" creationId="{454906C0-6A25-57A4-8E3E-C492A7FA2B92}"/>
          </ac:picMkLst>
        </pc:picChg>
      </pc:sldChg>
      <pc:sldChg chg="addSp delSp modSp mod">
        <pc:chgData name="Moraes,Marcia" userId="c9c67e8a-58e2-4733-9a1c-5d44fec4775b" providerId="ADAL" clId="{CDF550E2-8E3B-484C-9123-A3E8F29C76B4}" dt="2022-10-02T21:57:28.588" v="846"/>
        <pc:sldMkLst>
          <pc:docMk/>
          <pc:sldMk cId="2447864037" sldId="289"/>
        </pc:sldMkLst>
        <pc:spChg chg="mod">
          <ac:chgData name="Moraes,Marcia" userId="c9c67e8a-58e2-4733-9a1c-5d44fec4775b" providerId="ADAL" clId="{CDF550E2-8E3B-484C-9123-A3E8F29C76B4}" dt="2022-10-02T21:55:58.739" v="832" actId="20577"/>
          <ac:spMkLst>
            <pc:docMk/>
            <pc:sldMk cId="2447864037" sldId="289"/>
            <ac:spMk id="2" creationId="{6302E6FC-80C8-2F4C-A9F0-9B205434775A}"/>
          </ac:spMkLst>
        </pc:spChg>
        <pc:spChg chg="del">
          <ac:chgData name="Moraes,Marcia" userId="c9c67e8a-58e2-4733-9a1c-5d44fec4775b" providerId="ADAL" clId="{CDF550E2-8E3B-484C-9123-A3E8F29C76B4}" dt="2022-10-02T21:56:03.183" v="834" actId="478"/>
          <ac:spMkLst>
            <pc:docMk/>
            <pc:sldMk cId="2447864037" sldId="289"/>
            <ac:spMk id="3" creationId="{93E01694-2C32-BA4D-B6F8-4BE99716E841}"/>
          </ac:spMkLst>
        </pc:spChg>
        <pc:spChg chg="add del mod">
          <ac:chgData name="Moraes,Marcia" userId="c9c67e8a-58e2-4733-9a1c-5d44fec4775b" providerId="ADAL" clId="{CDF550E2-8E3B-484C-9123-A3E8F29C76B4}" dt="2022-10-02T21:56:17.421" v="836" actId="478"/>
          <ac:spMkLst>
            <pc:docMk/>
            <pc:sldMk cId="2447864037" sldId="289"/>
            <ac:spMk id="6" creationId="{F60107A9-1D09-0CAC-34B2-451D235D9FF9}"/>
          </ac:spMkLst>
        </pc:spChg>
        <pc:spChg chg="add mod">
          <ac:chgData name="Moraes,Marcia" userId="c9c67e8a-58e2-4733-9a1c-5d44fec4775b" providerId="ADAL" clId="{CDF550E2-8E3B-484C-9123-A3E8F29C76B4}" dt="2022-10-02T21:56:14.450" v="835"/>
          <ac:spMkLst>
            <pc:docMk/>
            <pc:sldMk cId="2447864037" sldId="289"/>
            <ac:spMk id="7" creationId="{7E3AFA68-1098-A58A-AFE6-A3CDB2C27107}"/>
          </ac:spMkLst>
        </pc:spChg>
        <pc:spChg chg="add mod">
          <ac:chgData name="Moraes,Marcia" userId="c9c67e8a-58e2-4733-9a1c-5d44fec4775b" providerId="ADAL" clId="{CDF550E2-8E3B-484C-9123-A3E8F29C76B4}" dt="2022-10-02T21:57:28.588" v="846"/>
          <ac:spMkLst>
            <pc:docMk/>
            <pc:sldMk cId="2447864037" sldId="289"/>
            <ac:spMk id="10" creationId="{B95A785D-CDF1-8370-85D2-2BEEBD973E2A}"/>
          </ac:spMkLst>
        </pc:spChg>
        <pc:picChg chg="del">
          <ac:chgData name="Moraes,Marcia" userId="c9c67e8a-58e2-4733-9a1c-5d44fec4775b" providerId="ADAL" clId="{CDF550E2-8E3B-484C-9123-A3E8F29C76B4}" dt="2022-10-02T21:56:01.338" v="833" actId="478"/>
          <ac:picMkLst>
            <pc:docMk/>
            <pc:sldMk cId="2447864037" sldId="289"/>
            <ac:picMk id="8" creationId="{1279586E-141D-47D7-FA6D-E0048E3962AD}"/>
          </ac:picMkLst>
        </pc:picChg>
      </pc:sldChg>
      <pc:sldChg chg="del">
        <pc:chgData name="Moraes,Marcia" userId="c9c67e8a-58e2-4733-9a1c-5d44fec4775b" providerId="ADAL" clId="{CDF550E2-8E3B-484C-9123-A3E8F29C76B4}" dt="2022-10-02T21:58:26.725" v="847" actId="47"/>
        <pc:sldMkLst>
          <pc:docMk/>
          <pc:sldMk cId="63851387" sldId="290"/>
        </pc:sldMkLst>
      </pc:sldChg>
      <pc:sldChg chg="addSp delSp modSp mod delAnim modAnim">
        <pc:chgData name="Moraes,Marcia" userId="c9c67e8a-58e2-4733-9a1c-5d44fec4775b" providerId="ADAL" clId="{CDF550E2-8E3B-484C-9123-A3E8F29C76B4}" dt="2022-10-02T21:50:11.790" v="754"/>
        <pc:sldMkLst>
          <pc:docMk/>
          <pc:sldMk cId="2583827647" sldId="291"/>
        </pc:sldMkLst>
        <pc:spChg chg="mod">
          <ac:chgData name="Moraes,Marcia" userId="c9c67e8a-58e2-4733-9a1c-5d44fec4775b" providerId="ADAL" clId="{CDF550E2-8E3B-484C-9123-A3E8F29C76B4}" dt="2022-10-02T21:26:07.347" v="266" actId="20577"/>
          <ac:spMkLst>
            <pc:docMk/>
            <pc:sldMk cId="2583827647" sldId="291"/>
            <ac:spMk id="2" creationId="{6302E6FC-80C8-2F4C-A9F0-9B205434775A}"/>
          </ac:spMkLst>
        </pc:spChg>
        <pc:spChg chg="del">
          <ac:chgData name="Moraes,Marcia" userId="c9c67e8a-58e2-4733-9a1c-5d44fec4775b" providerId="ADAL" clId="{CDF550E2-8E3B-484C-9123-A3E8F29C76B4}" dt="2022-10-02T21:26:15.332" v="267" actId="478"/>
          <ac:spMkLst>
            <pc:docMk/>
            <pc:sldMk cId="2583827647" sldId="291"/>
            <ac:spMk id="3" creationId="{664E4BAA-0145-4B3F-F512-13C025CA8048}"/>
          </ac:spMkLst>
        </pc:spChg>
        <pc:spChg chg="mod">
          <ac:chgData name="Moraes,Marcia" userId="c9c67e8a-58e2-4733-9a1c-5d44fec4775b" providerId="ADAL" clId="{CDF550E2-8E3B-484C-9123-A3E8F29C76B4}" dt="2022-10-02T21:50:11.790" v="754"/>
          <ac:spMkLst>
            <pc:docMk/>
            <pc:sldMk cId="2583827647" sldId="291"/>
            <ac:spMk id="4" creationId="{437AE17C-A5E4-3900-059D-6DE48F255D96}"/>
          </ac:spMkLst>
        </pc:spChg>
        <pc:spChg chg="add mod">
          <ac:chgData name="Moraes,Marcia" userId="c9c67e8a-58e2-4733-9a1c-5d44fec4775b" providerId="ADAL" clId="{CDF550E2-8E3B-484C-9123-A3E8F29C76B4}" dt="2022-10-02T21:38:28.779" v="421" actId="20577"/>
          <ac:spMkLst>
            <pc:docMk/>
            <pc:sldMk cId="2583827647" sldId="291"/>
            <ac:spMk id="5" creationId="{93884385-C891-0661-1C14-49EC366F60CD}"/>
          </ac:spMkLst>
        </pc:spChg>
        <pc:spChg chg="add mod">
          <ac:chgData name="Moraes,Marcia" userId="c9c67e8a-58e2-4733-9a1c-5d44fec4775b" providerId="ADAL" clId="{CDF550E2-8E3B-484C-9123-A3E8F29C76B4}" dt="2022-10-02T21:33:16.248" v="379" actId="207"/>
          <ac:spMkLst>
            <pc:docMk/>
            <pc:sldMk cId="2583827647" sldId="291"/>
            <ac:spMk id="6" creationId="{13D8D005-9C41-9685-0BED-39028AD67D6C}"/>
          </ac:spMkLst>
        </pc:spChg>
        <pc:spChg chg="add mod">
          <ac:chgData name="Moraes,Marcia" userId="c9c67e8a-58e2-4733-9a1c-5d44fec4775b" providerId="ADAL" clId="{CDF550E2-8E3B-484C-9123-A3E8F29C76B4}" dt="2022-10-02T21:41:35.632" v="490" actId="207"/>
          <ac:spMkLst>
            <pc:docMk/>
            <pc:sldMk cId="2583827647" sldId="291"/>
            <ac:spMk id="7" creationId="{AEBE8FC6-2037-E554-2BA0-F1479DC74F13}"/>
          </ac:spMkLst>
        </pc:spChg>
        <pc:spChg chg="del">
          <ac:chgData name="Moraes,Marcia" userId="c9c67e8a-58e2-4733-9a1c-5d44fec4775b" providerId="ADAL" clId="{CDF550E2-8E3B-484C-9123-A3E8F29C76B4}" dt="2022-10-02T21:26:16.192" v="268" actId="478"/>
          <ac:spMkLst>
            <pc:docMk/>
            <pc:sldMk cId="2583827647" sldId="291"/>
            <ac:spMk id="8" creationId="{C88BCBBD-DC77-F477-888A-C865D480A729}"/>
          </ac:spMkLst>
        </pc:spChg>
        <pc:spChg chg="del">
          <ac:chgData name="Moraes,Marcia" userId="c9c67e8a-58e2-4733-9a1c-5d44fec4775b" providerId="ADAL" clId="{CDF550E2-8E3B-484C-9123-A3E8F29C76B4}" dt="2022-10-02T21:26:17.381" v="270" actId="478"/>
          <ac:spMkLst>
            <pc:docMk/>
            <pc:sldMk cId="2583827647" sldId="291"/>
            <ac:spMk id="9" creationId="{D111C6D9-5C82-C699-ACBE-4A36BC9C6FB8}"/>
          </ac:spMkLst>
        </pc:spChg>
        <pc:spChg chg="del">
          <ac:chgData name="Moraes,Marcia" userId="c9c67e8a-58e2-4733-9a1c-5d44fec4775b" providerId="ADAL" clId="{CDF550E2-8E3B-484C-9123-A3E8F29C76B4}" dt="2022-10-02T21:26:16.743" v="269" actId="478"/>
          <ac:spMkLst>
            <pc:docMk/>
            <pc:sldMk cId="2583827647" sldId="291"/>
            <ac:spMk id="10" creationId="{4B959230-DDAC-6D36-A7E2-44F869B4B5A5}"/>
          </ac:spMkLst>
        </pc:spChg>
        <pc:spChg chg="del mod">
          <ac:chgData name="Moraes,Marcia" userId="c9c67e8a-58e2-4733-9a1c-5d44fec4775b" providerId="ADAL" clId="{CDF550E2-8E3B-484C-9123-A3E8F29C76B4}" dt="2022-10-02T21:26:19.646" v="273" actId="478"/>
          <ac:spMkLst>
            <pc:docMk/>
            <pc:sldMk cId="2583827647" sldId="291"/>
            <ac:spMk id="11" creationId="{C5A18BD3-9FAE-46BA-1F5F-CC53AA44FFC3}"/>
          </ac:spMkLst>
        </pc:spChg>
        <pc:spChg chg="del">
          <ac:chgData name="Moraes,Marcia" userId="c9c67e8a-58e2-4733-9a1c-5d44fec4775b" providerId="ADAL" clId="{CDF550E2-8E3B-484C-9123-A3E8F29C76B4}" dt="2022-10-02T21:26:18.677" v="272" actId="478"/>
          <ac:spMkLst>
            <pc:docMk/>
            <pc:sldMk cId="2583827647" sldId="291"/>
            <ac:spMk id="12" creationId="{2E04DD30-6202-493D-D201-8773C3440513}"/>
          </ac:spMkLst>
        </pc:spChg>
      </pc:sldChg>
      <pc:sldChg chg="del">
        <pc:chgData name="Moraes,Marcia" userId="c9c67e8a-58e2-4733-9a1c-5d44fec4775b" providerId="ADAL" clId="{CDF550E2-8E3B-484C-9123-A3E8F29C76B4}" dt="2022-10-02T21:58:27.492" v="848" actId="47"/>
        <pc:sldMkLst>
          <pc:docMk/>
          <pc:sldMk cId="504985521" sldId="292"/>
        </pc:sldMkLst>
      </pc:sldChg>
      <pc:sldChg chg="del">
        <pc:chgData name="Moraes,Marcia" userId="c9c67e8a-58e2-4733-9a1c-5d44fec4775b" providerId="ADAL" clId="{CDF550E2-8E3B-484C-9123-A3E8F29C76B4}" dt="2022-10-02T21:58:28.525" v="850" actId="47"/>
        <pc:sldMkLst>
          <pc:docMk/>
          <pc:sldMk cId="1881057471" sldId="299"/>
        </pc:sldMkLst>
      </pc:sldChg>
      <pc:sldChg chg="del">
        <pc:chgData name="Moraes,Marcia" userId="c9c67e8a-58e2-4733-9a1c-5d44fec4775b" providerId="ADAL" clId="{CDF550E2-8E3B-484C-9123-A3E8F29C76B4}" dt="2022-10-02T21:58:29.088" v="851" actId="47"/>
        <pc:sldMkLst>
          <pc:docMk/>
          <pc:sldMk cId="2959020408" sldId="300"/>
        </pc:sldMkLst>
      </pc:sldChg>
      <pc:sldChg chg="del">
        <pc:chgData name="Moraes,Marcia" userId="c9c67e8a-58e2-4733-9a1c-5d44fec4775b" providerId="ADAL" clId="{CDF550E2-8E3B-484C-9123-A3E8F29C76B4}" dt="2022-10-02T21:58:28.061" v="849" actId="47"/>
        <pc:sldMkLst>
          <pc:docMk/>
          <pc:sldMk cId="3606473781" sldId="301"/>
        </pc:sldMkLst>
      </pc:sldChg>
      <pc:sldChg chg="del">
        <pc:chgData name="Moraes,Marcia" userId="c9c67e8a-58e2-4733-9a1c-5d44fec4775b" providerId="ADAL" clId="{CDF550E2-8E3B-484C-9123-A3E8F29C76B4}" dt="2022-10-02T21:58:31.509" v="854" actId="47"/>
        <pc:sldMkLst>
          <pc:docMk/>
          <pc:sldMk cId="1566215787" sldId="302"/>
        </pc:sldMkLst>
      </pc:sldChg>
      <pc:sldChg chg="del">
        <pc:chgData name="Moraes,Marcia" userId="c9c67e8a-58e2-4733-9a1c-5d44fec4775b" providerId="ADAL" clId="{CDF550E2-8E3B-484C-9123-A3E8F29C76B4}" dt="2022-10-02T21:58:29.624" v="852" actId="47"/>
        <pc:sldMkLst>
          <pc:docMk/>
          <pc:sldMk cId="3498123700" sldId="303"/>
        </pc:sldMkLst>
      </pc:sldChg>
      <pc:sldChg chg="del">
        <pc:chgData name="Moraes,Marcia" userId="c9c67e8a-58e2-4733-9a1c-5d44fec4775b" providerId="ADAL" clId="{CDF550E2-8E3B-484C-9123-A3E8F29C76B4}" dt="2022-10-02T21:58:30.194" v="853" actId="47"/>
        <pc:sldMkLst>
          <pc:docMk/>
          <pc:sldMk cId="2845578736" sldId="304"/>
        </pc:sldMkLst>
      </pc:sldChg>
      <pc:sldChg chg="del">
        <pc:chgData name="Moraes,Marcia" userId="c9c67e8a-58e2-4733-9a1c-5d44fec4775b" providerId="ADAL" clId="{CDF550E2-8E3B-484C-9123-A3E8F29C76B4}" dt="2022-10-02T21:58:32.241" v="855" actId="47"/>
        <pc:sldMkLst>
          <pc:docMk/>
          <pc:sldMk cId="2419977487" sldId="305"/>
        </pc:sldMkLst>
      </pc:sldChg>
      <pc:sldChg chg="del">
        <pc:chgData name="Moraes,Marcia" userId="c9c67e8a-58e2-4733-9a1c-5d44fec4775b" providerId="ADAL" clId="{CDF550E2-8E3B-484C-9123-A3E8F29C76B4}" dt="2022-10-02T21:58:32.923" v="856" actId="47"/>
        <pc:sldMkLst>
          <pc:docMk/>
          <pc:sldMk cId="1296056827" sldId="306"/>
        </pc:sldMkLst>
      </pc:sldChg>
      <pc:sldChg chg="del">
        <pc:chgData name="Moraes,Marcia" userId="c9c67e8a-58e2-4733-9a1c-5d44fec4775b" providerId="ADAL" clId="{CDF550E2-8E3B-484C-9123-A3E8F29C76B4}" dt="2022-10-02T21:58:33.977" v="857" actId="47"/>
        <pc:sldMkLst>
          <pc:docMk/>
          <pc:sldMk cId="230197783" sldId="307"/>
        </pc:sldMkLst>
      </pc:sldChg>
      <pc:sldChg chg="del">
        <pc:chgData name="Moraes,Marcia" userId="c9c67e8a-58e2-4733-9a1c-5d44fec4775b" providerId="ADAL" clId="{CDF550E2-8E3B-484C-9123-A3E8F29C76B4}" dt="2022-10-02T21:58:34.699" v="858" actId="47"/>
        <pc:sldMkLst>
          <pc:docMk/>
          <pc:sldMk cId="4156992912" sldId="308"/>
        </pc:sldMkLst>
      </pc:sldChg>
      <pc:sldChg chg="del">
        <pc:chgData name="Moraes,Marcia" userId="c9c67e8a-58e2-4733-9a1c-5d44fec4775b" providerId="ADAL" clId="{CDF550E2-8E3B-484C-9123-A3E8F29C76B4}" dt="2022-10-02T21:58:35.252" v="859" actId="47"/>
        <pc:sldMkLst>
          <pc:docMk/>
          <pc:sldMk cId="1712003365" sldId="309"/>
        </pc:sldMkLst>
      </pc:sldChg>
      <pc:sldChg chg="del">
        <pc:chgData name="Moraes,Marcia" userId="c9c67e8a-58e2-4733-9a1c-5d44fec4775b" providerId="ADAL" clId="{CDF550E2-8E3B-484C-9123-A3E8F29C76B4}" dt="2022-10-02T21:58:35.824" v="860" actId="47"/>
        <pc:sldMkLst>
          <pc:docMk/>
          <pc:sldMk cId="9735467" sldId="310"/>
        </pc:sldMkLst>
      </pc:sldChg>
      <pc:sldChg chg="del">
        <pc:chgData name="Moraes,Marcia" userId="c9c67e8a-58e2-4733-9a1c-5d44fec4775b" providerId="ADAL" clId="{CDF550E2-8E3B-484C-9123-A3E8F29C76B4}" dt="2022-10-02T21:58:36.416" v="861" actId="47"/>
        <pc:sldMkLst>
          <pc:docMk/>
          <pc:sldMk cId="952989521" sldId="311"/>
        </pc:sldMkLst>
      </pc:sldChg>
      <pc:sldChg chg="addSp delSp modSp add mod delAnim modAnim">
        <pc:chgData name="Moraes,Marcia" userId="c9c67e8a-58e2-4733-9a1c-5d44fec4775b" providerId="ADAL" clId="{CDF550E2-8E3B-484C-9123-A3E8F29C76B4}" dt="2022-10-02T21:55:03.907" v="797"/>
        <pc:sldMkLst>
          <pc:docMk/>
          <pc:sldMk cId="54017807" sldId="312"/>
        </pc:sldMkLst>
        <pc:spChg chg="mod">
          <ac:chgData name="Moraes,Marcia" userId="c9c67e8a-58e2-4733-9a1c-5d44fec4775b" providerId="ADAL" clId="{CDF550E2-8E3B-484C-9123-A3E8F29C76B4}" dt="2022-10-02T21:44:18.683" v="556" actId="20577"/>
          <ac:spMkLst>
            <pc:docMk/>
            <pc:sldMk cId="54017807" sldId="312"/>
            <ac:spMk id="2" creationId="{6302E6FC-80C8-2F4C-A9F0-9B205434775A}"/>
          </ac:spMkLst>
        </pc:spChg>
        <pc:spChg chg="add mod">
          <ac:chgData name="Moraes,Marcia" userId="c9c67e8a-58e2-4733-9a1c-5d44fec4775b" providerId="ADAL" clId="{CDF550E2-8E3B-484C-9123-A3E8F29C76B4}" dt="2022-10-02T21:51:56.438" v="763" actId="1076"/>
          <ac:spMkLst>
            <pc:docMk/>
            <pc:sldMk cId="54017807" sldId="312"/>
            <ac:spMk id="3" creationId="{5A45F1CF-5E45-63D7-B968-A86566B8B8F8}"/>
          </ac:spMkLst>
        </pc:spChg>
        <pc:spChg chg="del">
          <ac:chgData name="Moraes,Marcia" userId="c9c67e8a-58e2-4733-9a1c-5d44fec4775b" providerId="ADAL" clId="{CDF550E2-8E3B-484C-9123-A3E8F29C76B4}" dt="2022-10-02T21:43:53.028" v="545" actId="478"/>
          <ac:spMkLst>
            <pc:docMk/>
            <pc:sldMk cId="54017807" sldId="312"/>
            <ac:spMk id="4" creationId="{437AE17C-A5E4-3900-059D-6DE48F255D96}"/>
          </ac:spMkLst>
        </pc:spChg>
        <pc:spChg chg="del mod">
          <ac:chgData name="Moraes,Marcia" userId="c9c67e8a-58e2-4733-9a1c-5d44fec4775b" providerId="ADAL" clId="{CDF550E2-8E3B-484C-9123-A3E8F29C76B4}" dt="2022-10-02T21:43:30.597" v="542" actId="478"/>
          <ac:spMkLst>
            <pc:docMk/>
            <pc:sldMk cId="54017807" sldId="312"/>
            <ac:spMk id="5" creationId="{93884385-C891-0661-1C14-49EC366F60CD}"/>
          </ac:spMkLst>
        </pc:spChg>
        <pc:spChg chg="del">
          <ac:chgData name="Moraes,Marcia" userId="c9c67e8a-58e2-4733-9a1c-5d44fec4775b" providerId="ADAL" clId="{CDF550E2-8E3B-484C-9123-A3E8F29C76B4}" dt="2022-10-02T21:42:35.050" v="513" actId="478"/>
          <ac:spMkLst>
            <pc:docMk/>
            <pc:sldMk cId="54017807" sldId="312"/>
            <ac:spMk id="6" creationId="{13D8D005-9C41-9685-0BED-39028AD67D6C}"/>
          </ac:spMkLst>
        </pc:spChg>
        <pc:spChg chg="add mod">
          <ac:chgData name="Moraes,Marcia" userId="c9c67e8a-58e2-4733-9a1c-5d44fec4775b" providerId="ADAL" clId="{CDF550E2-8E3B-484C-9123-A3E8F29C76B4}" dt="2022-10-02T21:51:52.125" v="762" actId="1076"/>
          <ac:spMkLst>
            <pc:docMk/>
            <pc:sldMk cId="54017807" sldId="312"/>
            <ac:spMk id="7" creationId="{4F633E91-4746-E16E-814C-E274195FBC33}"/>
          </ac:spMkLst>
        </pc:spChg>
        <pc:spChg chg="add mod">
          <ac:chgData name="Moraes,Marcia" userId="c9c67e8a-58e2-4733-9a1c-5d44fec4775b" providerId="ADAL" clId="{CDF550E2-8E3B-484C-9123-A3E8F29C76B4}" dt="2022-10-02T21:51:42.612" v="760" actId="14100"/>
          <ac:spMkLst>
            <pc:docMk/>
            <pc:sldMk cId="54017807" sldId="312"/>
            <ac:spMk id="8" creationId="{6CC2D689-5D42-D471-2CB0-A518BC27B142}"/>
          </ac:spMkLst>
        </pc:spChg>
        <pc:spChg chg="add mod">
          <ac:chgData name="Moraes,Marcia" userId="c9c67e8a-58e2-4733-9a1c-5d44fec4775b" providerId="ADAL" clId="{CDF550E2-8E3B-484C-9123-A3E8F29C76B4}" dt="2022-10-02T21:51:48.373" v="761" actId="1076"/>
          <ac:spMkLst>
            <pc:docMk/>
            <pc:sldMk cId="54017807" sldId="312"/>
            <ac:spMk id="9" creationId="{7A0436C5-EF15-54BF-3575-26D96B1320A7}"/>
          </ac:spMkLst>
        </pc:spChg>
        <pc:spChg chg="add mod">
          <ac:chgData name="Moraes,Marcia" userId="c9c67e8a-58e2-4733-9a1c-5d44fec4775b" providerId="ADAL" clId="{CDF550E2-8E3B-484C-9123-A3E8F29C76B4}" dt="2022-10-02T21:52:27.821" v="770" actId="1076"/>
          <ac:spMkLst>
            <pc:docMk/>
            <pc:sldMk cId="54017807" sldId="312"/>
            <ac:spMk id="11" creationId="{00B1050C-B9CD-F6D8-3AAD-372D4C440590}"/>
          </ac:spMkLst>
        </pc:spChg>
        <pc:spChg chg="add mod">
          <ac:chgData name="Moraes,Marcia" userId="c9c67e8a-58e2-4733-9a1c-5d44fec4775b" providerId="ADAL" clId="{CDF550E2-8E3B-484C-9123-A3E8F29C76B4}" dt="2022-10-02T21:53:14.570" v="790" actId="20577"/>
          <ac:spMkLst>
            <pc:docMk/>
            <pc:sldMk cId="54017807" sldId="312"/>
            <ac:spMk id="12" creationId="{499FE85B-9F44-F912-A287-2F0C4833F28C}"/>
          </ac:spMkLst>
        </pc:spChg>
        <pc:spChg chg="add mod">
          <ac:chgData name="Moraes,Marcia" userId="c9c67e8a-58e2-4733-9a1c-5d44fec4775b" providerId="ADAL" clId="{CDF550E2-8E3B-484C-9123-A3E8F29C76B4}" dt="2022-10-02T21:54:59.771" v="796" actId="207"/>
          <ac:spMkLst>
            <pc:docMk/>
            <pc:sldMk cId="54017807" sldId="312"/>
            <ac:spMk id="14" creationId="{D53DEA64-CCE9-5367-BA2D-A6689A507D9A}"/>
          </ac:spMkLst>
        </pc:spChg>
      </pc:sldChg>
      <pc:sldChg chg="addSp delSp modSp add mod modAnim">
        <pc:chgData name="Moraes,Marcia" userId="c9c67e8a-58e2-4733-9a1c-5d44fec4775b" providerId="ADAL" clId="{CDF550E2-8E3B-484C-9123-A3E8F29C76B4}" dt="2022-10-02T22:06:25.248" v="978" actId="14100"/>
        <pc:sldMkLst>
          <pc:docMk/>
          <pc:sldMk cId="1151228611" sldId="313"/>
        </pc:sldMkLst>
        <pc:spChg chg="mod">
          <ac:chgData name="Moraes,Marcia" userId="c9c67e8a-58e2-4733-9a1c-5d44fec4775b" providerId="ADAL" clId="{CDF550E2-8E3B-484C-9123-A3E8F29C76B4}" dt="2022-10-02T21:58:56.820" v="891" actId="20577"/>
          <ac:spMkLst>
            <pc:docMk/>
            <pc:sldMk cId="1151228611" sldId="313"/>
            <ac:spMk id="2" creationId="{6302E6FC-80C8-2F4C-A9F0-9B205434775A}"/>
          </ac:spMkLst>
        </pc:spChg>
        <pc:spChg chg="add mod">
          <ac:chgData name="Moraes,Marcia" userId="c9c67e8a-58e2-4733-9a1c-5d44fec4775b" providerId="ADAL" clId="{CDF550E2-8E3B-484C-9123-A3E8F29C76B4}" dt="2022-10-02T22:02:51.146" v="931" actId="20577"/>
          <ac:spMkLst>
            <pc:docMk/>
            <pc:sldMk cId="1151228611" sldId="313"/>
            <ac:spMk id="3" creationId="{32D422D9-8F63-3416-22F2-1AA436BB8929}"/>
          </ac:spMkLst>
        </pc:spChg>
        <pc:spChg chg="del">
          <ac:chgData name="Moraes,Marcia" userId="c9c67e8a-58e2-4733-9a1c-5d44fec4775b" providerId="ADAL" clId="{CDF550E2-8E3B-484C-9123-A3E8F29C76B4}" dt="2022-10-02T21:58:59.530" v="892" actId="478"/>
          <ac:spMkLst>
            <pc:docMk/>
            <pc:sldMk cId="1151228611" sldId="313"/>
            <ac:spMk id="7" creationId="{7E3AFA68-1098-A58A-AFE6-A3CDB2C27107}"/>
          </ac:spMkLst>
        </pc:spChg>
        <pc:spChg chg="add mod">
          <ac:chgData name="Moraes,Marcia" userId="c9c67e8a-58e2-4733-9a1c-5d44fec4775b" providerId="ADAL" clId="{CDF550E2-8E3B-484C-9123-A3E8F29C76B4}" dt="2022-10-02T22:03:29.614" v="941" actId="1076"/>
          <ac:spMkLst>
            <pc:docMk/>
            <pc:sldMk cId="1151228611" sldId="313"/>
            <ac:spMk id="8" creationId="{816E788F-1444-C86F-38B1-93E70CA1BCFC}"/>
          </ac:spMkLst>
        </pc:spChg>
        <pc:spChg chg="mod">
          <ac:chgData name="Moraes,Marcia" userId="c9c67e8a-58e2-4733-9a1c-5d44fec4775b" providerId="ADAL" clId="{CDF550E2-8E3B-484C-9123-A3E8F29C76B4}" dt="2022-10-02T21:59:26.354" v="897" actId="1076"/>
          <ac:spMkLst>
            <pc:docMk/>
            <pc:sldMk cId="1151228611" sldId="313"/>
            <ac:spMk id="10" creationId="{B95A785D-CDF1-8370-85D2-2BEEBD973E2A}"/>
          </ac:spMkLst>
        </pc:spChg>
        <pc:spChg chg="add mod">
          <ac:chgData name="Moraes,Marcia" userId="c9c67e8a-58e2-4733-9a1c-5d44fec4775b" providerId="ADAL" clId="{CDF550E2-8E3B-484C-9123-A3E8F29C76B4}" dt="2022-10-02T22:03:26.936" v="940" actId="1076"/>
          <ac:spMkLst>
            <pc:docMk/>
            <pc:sldMk cId="1151228611" sldId="313"/>
            <ac:spMk id="11" creationId="{DF74F108-B339-2DEB-0AF8-AF526D9BD11E}"/>
          </ac:spMkLst>
        </pc:spChg>
        <pc:spChg chg="add mod">
          <ac:chgData name="Moraes,Marcia" userId="c9c67e8a-58e2-4733-9a1c-5d44fec4775b" providerId="ADAL" clId="{CDF550E2-8E3B-484C-9123-A3E8F29C76B4}" dt="2022-10-02T22:04:50.052" v="959" actId="1076"/>
          <ac:spMkLst>
            <pc:docMk/>
            <pc:sldMk cId="1151228611" sldId="313"/>
            <ac:spMk id="14" creationId="{B2602B31-FEBF-AD11-3046-4315F98041C2}"/>
          </ac:spMkLst>
        </pc:spChg>
        <pc:spChg chg="add mod">
          <ac:chgData name="Moraes,Marcia" userId="c9c67e8a-58e2-4733-9a1c-5d44fec4775b" providerId="ADAL" clId="{CDF550E2-8E3B-484C-9123-A3E8F29C76B4}" dt="2022-10-02T22:05:27.658" v="967" actId="20577"/>
          <ac:spMkLst>
            <pc:docMk/>
            <pc:sldMk cId="1151228611" sldId="313"/>
            <ac:spMk id="17" creationId="{5C8F0083-6B96-1CED-33EE-48A4622DAABA}"/>
          </ac:spMkLst>
        </pc:spChg>
        <pc:spChg chg="add mod">
          <ac:chgData name="Moraes,Marcia" userId="c9c67e8a-58e2-4733-9a1c-5d44fec4775b" providerId="ADAL" clId="{CDF550E2-8E3B-484C-9123-A3E8F29C76B4}" dt="2022-10-02T22:06:12.181" v="975" actId="20577"/>
          <ac:spMkLst>
            <pc:docMk/>
            <pc:sldMk cId="1151228611" sldId="313"/>
            <ac:spMk id="19" creationId="{0B9CEFF4-81CE-28E4-E98A-357DC686894E}"/>
          </ac:spMkLst>
        </pc:spChg>
        <pc:cxnChg chg="add mod">
          <ac:chgData name="Moraes,Marcia" userId="c9c67e8a-58e2-4733-9a1c-5d44fec4775b" providerId="ADAL" clId="{CDF550E2-8E3B-484C-9123-A3E8F29C76B4}" dt="2022-10-02T22:03:33.063" v="942" actId="14100"/>
          <ac:cxnSpMkLst>
            <pc:docMk/>
            <pc:sldMk cId="1151228611" sldId="313"/>
            <ac:cxnSpMk id="6" creationId="{C234D272-83B7-7446-7D39-323D333B79D2}"/>
          </ac:cxnSpMkLst>
        </pc:cxnChg>
        <pc:cxnChg chg="add mod">
          <ac:chgData name="Moraes,Marcia" userId="c9c67e8a-58e2-4733-9a1c-5d44fec4775b" providerId="ADAL" clId="{CDF550E2-8E3B-484C-9123-A3E8F29C76B4}" dt="2022-10-02T22:03:26.936" v="940" actId="1076"/>
          <ac:cxnSpMkLst>
            <pc:docMk/>
            <pc:sldMk cId="1151228611" sldId="313"/>
            <ac:cxnSpMk id="9" creationId="{45CB712A-FA93-6611-6C2A-651539610200}"/>
          </ac:cxnSpMkLst>
        </pc:cxnChg>
        <pc:cxnChg chg="add mod">
          <ac:chgData name="Moraes,Marcia" userId="c9c67e8a-58e2-4733-9a1c-5d44fec4775b" providerId="ADAL" clId="{CDF550E2-8E3B-484C-9123-A3E8F29C76B4}" dt="2022-10-02T22:05:31.130" v="968" actId="14100"/>
          <ac:cxnSpMkLst>
            <pc:docMk/>
            <pc:sldMk cId="1151228611" sldId="313"/>
            <ac:cxnSpMk id="16" creationId="{405ADEBD-3DF1-38CE-2010-8C5629777D06}"/>
          </ac:cxnSpMkLst>
        </pc:cxnChg>
        <pc:cxnChg chg="add mod">
          <ac:chgData name="Moraes,Marcia" userId="c9c67e8a-58e2-4733-9a1c-5d44fec4775b" providerId="ADAL" clId="{CDF550E2-8E3B-484C-9123-A3E8F29C76B4}" dt="2022-10-02T22:06:25.248" v="978" actId="14100"/>
          <ac:cxnSpMkLst>
            <pc:docMk/>
            <pc:sldMk cId="1151228611" sldId="313"/>
            <ac:cxnSpMk id="20" creationId="{C850C20F-0955-364B-97C2-84E2EF095B40}"/>
          </ac:cxnSpMkLst>
        </pc:cxnChg>
      </pc:sldChg>
      <pc:sldChg chg="delSp modSp add mod ord">
        <pc:chgData name="Moraes,Marcia" userId="c9c67e8a-58e2-4733-9a1c-5d44fec4775b" providerId="ADAL" clId="{CDF550E2-8E3B-484C-9123-A3E8F29C76B4}" dt="2022-10-02T22:19:52.658" v="1877" actId="20577"/>
        <pc:sldMkLst>
          <pc:docMk/>
          <pc:sldMk cId="3408714727" sldId="314"/>
        </pc:sldMkLst>
        <pc:spChg chg="mod">
          <ac:chgData name="Moraes,Marcia" userId="c9c67e8a-58e2-4733-9a1c-5d44fec4775b" providerId="ADAL" clId="{CDF550E2-8E3B-484C-9123-A3E8F29C76B4}" dt="2022-10-02T22:08:00.809" v="994" actId="20577"/>
          <ac:spMkLst>
            <pc:docMk/>
            <pc:sldMk cId="3408714727" sldId="314"/>
            <ac:spMk id="2" creationId="{6302E6FC-80C8-2F4C-A9F0-9B205434775A}"/>
          </ac:spMkLst>
        </pc:spChg>
        <pc:spChg chg="mod">
          <ac:chgData name="Moraes,Marcia" userId="c9c67e8a-58e2-4733-9a1c-5d44fec4775b" providerId="ADAL" clId="{CDF550E2-8E3B-484C-9123-A3E8F29C76B4}" dt="2022-10-02T22:19:52.658" v="1877" actId="20577"/>
          <ac:spMkLst>
            <pc:docMk/>
            <pc:sldMk cId="3408714727" sldId="314"/>
            <ac:spMk id="4" creationId="{EDD76D24-F9A2-8B05-DE9C-DFBF0C702332}"/>
          </ac:spMkLst>
        </pc:spChg>
        <pc:picChg chg="del">
          <ac:chgData name="Moraes,Marcia" userId="c9c67e8a-58e2-4733-9a1c-5d44fec4775b" providerId="ADAL" clId="{CDF550E2-8E3B-484C-9123-A3E8F29C76B4}" dt="2022-10-02T22:07:53.959" v="982" actId="478"/>
          <ac:picMkLst>
            <pc:docMk/>
            <pc:sldMk cId="3408714727" sldId="314"/>
            <ac:picMk id="2050" creationId="{454906C0-6A25-57A4-8E3E-C492A7FA2B92}"/>
          </ac:picMkLst>
        </pc:picChg>
      </pc:sldChg>
      <pc:sldChg chg="modSp add mod">
        <pc:chgData name="Moraes,Marcia" userId="c9c67e8a-58e2-4733-9a1c-5d44fec4775b" providerId="ADAL" clId="{CDF550E2-8E3B-484C-9123-A3E8F29C76B4}" dt="2022-10-02T22:17:17.978" v="1538" actId="20577"/>
        <pc:sldMkLst>
          <pc:docMk/>
          <pc:sldMk cId="1645837360" sldId="315"/>
        </pc:sldMkLst>
        <pc:spChg chg="mod">
          <ac:chgData name="Moraes,Marcia" userId="c9c67e8a-58e2-4733-9a1c-5d44fec4775b" providerId="ADAL" clId="{CDF550E2-8E3B-484C-9123-A3E8F29C76B4}" dt="2022-10-02T22:11:53.082" v="1049" actId="20577"/>
          <ac:spMkLst>
            <pc:docMk/>
            <pc:sldMk cId="1645837360" sldId="315"/>
            <ac:spMk id="2" creationId="{6302E6FC-80C8-2F4C-A9F0-9B205434775A}"/>
          </ac:spMkLst>
        </pc:spChg>
        <pc:spChg chg="mod">
          <ac:chgData name="Moraes,Marcia" userId="c9c67e8a-58e2-4733-9a1c-5d44fec4775b" providerId="ADAL" clId="{CDF550E2-8E3B-484C-9123-A3E8F29C76B4}" dt="2022-10-02T22:17:17.978" v="1538" actId="20577"/>
          <ac:spMkLst>
            <pc:docMk/>
            <pc:sldMk cId="1645837360" sldId="315"/>
            <ac:spMk id="4" creationId="{EDD76D24-F9A2-8B05-DE9C-DFBF0C7023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Recursion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14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15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Lab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Reading 16 (zybooks)</a:t>
            </a:r>
          </a:p>
        </p:txBody>
      </p:sp>
      <p:pic>
        <p:nvPicPr>
          <p:cNvPr id="1026" name="Picture 2" descr="don't walk away from your mistakes. embrace them and learn: OwnQuotes.com">
            <a:extLst>
              <a:ext uri="{FF2B5EF4-FFF2-40B4-BE49-F238E27FC236}">
                <a16:creationId xmlns:a16="http://schemas.microsoft.com/office/drawing/2014/main" id="{763B7C13-20F5-5B71-2744-82A0D4BD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663" y="0"/>
            <a:ext cx="3269337" cy="217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191911"/>
            <a:ext cx="8312726" cy="734688"/>
          </a:xfrm>
        </p:spPr>
        <p:txBody>
          <a:bodyPr/>
          <a:lstStyle/>
          <a:p>
            <a:r>
              <a:rPr lang="en-US" dirty="0"/>
              <a:t>Recall Activity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6D24-F9A2-8B05-DE9C-DFBF0C702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5"/>
            <a:ext cx="6289962" cy="2188343"/>
          </a:xfrm>
        </p:spPr>
        <p:txBody>
          <a:bodyPr/>
          <a:lstStyle/>
          <a:p>
            <a:r>
              <a:rPr lang="en-US" sz="1800" dirty="0"/>
              <a:t>Write a Python dictionary to represent products and prices.</a:t>
            </a:r>
          </a:p>
          <a:p>
            <a:r>
              <a:rPr lang="en-US" sz="1800" dirty="0"/>
              <a:t>Use your creativity to build that dictionary </a:t>
            </a:r>
            <a:r>
              <a:rPr lang="en-US" sz="1800" dirty="0">
                <a:sym typeface="Wingdings" panose="05000000000000000000" pitchFamily="2" charset="2"/>
              </a:rPr>
              <a:t>.</a:t>
            </a:r>
          </a:p>
          <a:p>
            <a:r>
              <a:rPr lang="en-US" sz="1800" dirty="0">
                <a:sym typeface="Wingdings" panose="05000000000000000000" pitchFamily="2" charset="2"/>
              </a:rPr>
              <a:t>Turn in your writing to the TAs or myself at the end of the class.</a:t>
            </a:r>
            <a:endParaRPr lang="en-US" sz="1800" dirty="0"/>
          </a:p>
        </p:txBody>
      </p:sp>
      <p:pic>
        <p:nvPicPr>
          <p:cNvPr id="2050" name="Picture 2" descr="Vetor do Stock: Vector cartoon adult african black, caucasian people  thinking set. Men, beautiful women standing in thoughtful pose thinking  with questions above head portrait Isolated background illustration | Adobe  Stock">
            <a:extLst>
              <a:ext uri="{FF2B5EF4-FFF2-40B4-BE49-F238E27FC236}">
                <a16:creationId xmlns:a16="http://schemas.microsoft.com/office/drawing/2014/main" id="{454906C0-6A25-57A4-8E3E-C492A7FA2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0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Factorial Function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AE17C-A5E4-3900-059D-6DE48F255D96}"/>
              </a:ext>
            </a:extLst>
          </p:cNvPr>
          <p:cNvSpPr txBox="1"/>
          <p:nvPr/>
        </p:nvSpPr>
        <p:spPr>
          <a:xfrm>
            <a:off x="415636" y="1054022"/>
            <a:ext cx="341129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def factorial(num):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if(num == 0 or num == 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return 1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fact = num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for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i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in range(num-1, 1, -1):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fact = fact *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i</a:t>
            </a:r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return fact</a:t>
            </a:r>
          </a:p>
          <a:p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print(factorial(4))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print(factorial(0))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884385-C891-0661-1C14-49EC366F60CD}"/>
              </a:ext>
            </a:extLst>
          </p:cNvPr>
          <p:cNvSpPr txBox="1"/>
          <p:nvPr/>
        </p:nvSpPr>
        <p:spPr>
          <a:xfrm>
            <a:off x="4797778" y="1977351"/>
            <a:ext cx="248337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0! = 1</a:t>
            </a:r>
          </a:p>
          <a:p>
            <a:r>
              <a:rPr lang="en-US" sz="1800" dirty="0">
                <a:latin typeface="Proxima Nova"/>
              </a:rPr>
              <a:t>1! = 1</a:t>
            </a:r>
          </a:p>
          <a:p>
            <a:r>
              <a:rPr lang="en-US" sz="1800" dirty="0">
                <a:latin typeface="Proxima Nova"/>
              </a:rPr>
              <a:t>num! = num * num-1!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8D005-9C41-9685-0BED-39028AD67D6C}"/>
              </a:ext>
            </a:extLst>
          </p:cNvPr>
          <p:cNvSpPr txBox="1"/>
          <p:nvPr/>
        </p:nvSpPr>
        <p:spPr>
          <a:xfrm>
            <a:off x="4797778" y="1162542"/>
            <a:ext cx="312457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What is the original formula?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E8FC6-2037-E554-2BA0-F1479DC74F13}"/>
              </a:ext>
            </a:extLst>
          </p:cNvPr>
          <p:cNvSpPr txBox="1"/>
          <p:nvPr/>
        </p:nvSpPr>
        <p:spPr>
          <a:xfrm>
            <a:off x="4797777" y="3346158"/>
            <a:ext cx="3124573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oxima Nova"/>
              </a:rPr>
              <a:t>Recursion!</a:t>
            </a:r>
          </a:p>
          <a:p>
            <a:r>
              <a:rPr lang="en-US" sz="1800" dirty="0">
                <a:latin typeface="Proxima Nova"/>
              </a:rPr>
              <a:t>Function calling itself until reach a base case</a:t>
            </a:r>
          </a:p>
        </p:txBody>
      </p:sp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Recursion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5F1CF-5E45-63D7-B968-A86566B8B8F8}"/>
              </a:ext>
            </a:extLst>
          </p:cNvPr>
          <p:cNvSpPr txBox="1"/>
          <p:nvPr/>
        </p:nvSpPr>
        <p:spPr>
          <a:xfrm>
            <a:off x="562391" y="3780746"/>
            <a:ext cx="252665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What is the base case?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33E91-4746-E16E-814C-E274195FBC33}"/>
              </a:ext>
            </a:extLst>
          </p:cNvPr>
          <p:cNvSpPr txBox="1"/>
          <p:nvPr/>
        </p:nvSpPr>
        <p:spPr>
          <a:xfrm>
            <a:off x="4425428" y="202192"/>
            <a:ext cx="248337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0! = 1</a:t>
            </a:r>
          </a:p>
          <a:p>
            <a:r>
              <a:rPr lang="en-US" sz="1800" dirty="0">
                <a:latin typeface="Proxima Nova"/>
              </a:rPr>
              <a:t>1! = 1</a:t>
            </a:r>
          </a:p>
          <a:p>
            <a:r>
              <a:rPr lang="en-US" sz="1800" dirty="0">
                <a:latin typeface="Proxima Nova"/>
              </a:rPr>
              <a:t>num! = num * num-1!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CC2D689-5D42-D471-2CB0-A518BC27B1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5"/>
            <a:ext cx="3772540" cy="2253694"/>
          </a:xfrm>
        </p:spPr>
        <p:txBody>
          <a:bodyPr/>
          <a:lstStyle/>
          <a:p>
            <a:r>
              <a:rPr lang="en-US" sz="1800" dirty="0"/>
              <a:t>Always have a base case</a:t>
            </a:r>
          </a:p>
          <a:p>
            <a:pPr lvl="1"/>
            <a:r>
              <a:rPr lang="en-US" sz="1668" dirty="0"/>
              <a:t>No recursive call</a:t>
            </a:r>
          </a:p>
          <a:p>
            <a:r>
              <a:rPr lang="en-US" sz="1800" dirty="0"/>
              <a:t>Recursive call</a:t>
            </a:r>
          </a:p>
          <a:p>
            <a:pPr lvl="1"/>
            <a:r>
              <a:rPr lang="en-US" sz="1668" dirty="0"/>
              <a:t>Need to change the parameter so it will reach the base case and stop calling the function recursively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436C5-EF15-54BF-3575-26D96B1320A7}"/>
              </a:ext>
            </a:extLst>
          </p:cNvPr>
          <p:cNvSpPr txBox="1"/>
          <p:nvPr/>
        </p:nvSpPr>
        <p:spPr>
          <a:xfrm>
            <a:off x="4188178" y="1287756"/>
            <a:ext cx="341129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def factorial(num):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if(num == 0 or num == 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return 1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fact = num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for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i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in range(num-1, 1, -1):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fact = fact *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i</a:t>
            </a:r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return fact</a:t>
            </a:r>
          </a:p>
          <a:p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print(factorial(4))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print(factorial(0))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1050C-B9CD-F6D8-3AAD-372D4C440590}"/>
              </a:ext>
            </a:extLst>
          </p:cNvPr>
          <p:cNvSpPr txBox="1"/>
          <p:nvPr/>
        </p:nvSpPr>
        <p:spPr>
          <a:xfrm>
            <a:off x="562391" y="4178219"/>
            <a:ext cx="317404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if(num == 0 or num == 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return 1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9FE85B-9F44-F912-A287-2F0C4833F28C}"/>
              </a:ext>
            </a:extLst>
          </p:cNvPr>
          <p:cNvSpPr txBox="1"/>
          <p:nvPr/>
        </p:nvSpPr>
        <p:spPr>
          <a:xfrm>
            <a:off x="4144238" y="4186957"/>
            <a:ext cx="284885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What is the recursive call?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3DEA64-CCE9-5367-BA2D-A6689A507D9A}"/>
              </a:ext>
            </a:extLst>
          </p:cNvPr>
          <p:cNvSpPr txBox="1"/>
          <p:nvPr/>
        </p:nvSpPr>
        <p:spPr>
          <a:xfrm>
            <a:off x="4131734" y="4536854"/>
            <a:ext cx="457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latin typeface="Proxima Nova"/>
              </a:rPr>
              <a:t>return num * </a:t>
            </a:r>
            <a:r>
              <a:rPr lang="en-US" sz="1800" dirty="0" err="1">
                <a:latin typeface="Proxima Nova"/>
              </a:rPr>
              <a:t>factorialRecursive</a:t>
            </a:r>
            <a:r>
              <a:rPr lang="en-US" sz="1800" dirty="0">
                <a:latin typeface="Proxima Nova"/>
              </a:rPr>
              <a:t>(num-1)</a:t>
            </a:r>
          </a:p>
        </p:txBody>
      </p:sp>
    </p:spTree>
    <p:extLst>
      <p:ext uri="{BB962C8B-B14F-4D97-AF65-F5344CB8AC3E}">
        <p14:creationId xmlns:p14="http://schemas.microsoft.com/office/powerpoint/2010/main" val="5401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Factorial – Two Versions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3F41C3-1126-5007-2448-50746912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AFA68-1098-A58A-AFE6-A3CDB2C27107}"/>
              </a:ext>
            </a:extLst>
          </p:cNvPr>
          <p:cNvSpPr txBox="1"/>
          <p:nvPr/>
        </p:nvSpPr>
        <p:spPr>
          <a:xfrm>
            <a:off x="415636" y="1054022"/>
            <a:ext cx="341129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def factorial(num):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if(num == 0 or num == 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return 1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fact = num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for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i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in range(num-1, 1, -1):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fact = fact *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i</a:t>
            </a:r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return fact</a:t>
            </a:r>
          </a:p>
          <a:p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print(factorial(4))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print(factorial(0))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A785D-CDF1-8370-85D2-2BEEBD973E2A}"/>
              </a:ext>
            </a:extLst>
          </p:cNvPr>
          <p:cNvSpPr txBox="1"/>
          <p:nvPr/>
        </p:nvSpPr>
        <p:spPr>
          <a:xfrm>
            <a:off x="4351867" y="1054022"/>
            <a:ext cx="447604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def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factorialRecursive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(num):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if(num == 0 or num == 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return 1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return num *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factorialRecursive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(num-1)</a:t>
            </a:r>
          </a:p>
          <a:p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factorialRecursive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(4))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factorialRecursive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(0))</a:t>
            </a:r>
          </a:p>
        </p:txBody>
      </p:sp>
    </p:spTree>
    <p:extLst>
      <p:ext uri="{BB962C8B-B14F-4D97-AF65-F5344CB8AC3E}">
        <p14:creationId xmlns:p14="http://schemas.microsoft.com/office/powerpoint/2010/main" val="244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Factorial – Recursive Version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3F41C3-1126-5007-2448-50746912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A785D-CDF1-8370-85D2-2BEEBD973E2A}"/>
              </a:ext>
            </a:extLst>
          </p:cNvPr>
          <p:cNvSpPr txBox="1"/>
          <p:nvPr/>
        </p:nvSpPr>
        <p:spPr>
          <a:xfrm>
            <a:off x="95956" y="1257222"/>
            <a:ext cx="447604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def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factorialRecursive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(num):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if(num == 0 or num == 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return 1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return num *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factorialRecursive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(num-1)</a:t>
            </a:r>
          </a:p>
          <a:p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factorialRecursive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(3))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422D9-8F63-3416-22F2-1AA436BB8929}"/>
              </a:ext>
            </a:extLst>
          </p:cNvPr>
          <p:cNvSpPr txBox="1"/>
          <p:nvPr/>
        </p:nvSpPr>
        <p:spPr>
          <a:xfrm>
            <a:off x="5384799" y="123880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roxima Nova"/>
              </a:rPr>
              <a:t>factorialRecursive</a:t>
            </a:r>
            <a:r>
              <a:rPr lang="en-US" sz="1800" dirty="0">
                <a:latin typeface="Proxima Nova"/>
              </a:rPr>
              <a:t>(3)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34D272-83B7-7446-7D39-323D333B79D2}"/>
              </a:ext>
            </a:extLst>
          </p:cNvPr>
          <p:cNvCxnSpPr>
            <a:cxnSpLocks/>
          </p:cNvCxnSpPr>
          <p:nvPr/>
        </p:nvCxnSpPr>
        <p:spPr>
          <a:xfrm>
            <a:off x="6523091" y="1697489"/>
            <a:ext cx="0" cy="718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6E788F-1444-C86F-38B1-93E70CA1BCFC}"/>
              </a:ext>
            </a:extLst>
          </p:cNvPr>
          <p:cNvSpPr txBox="1"/>
          <p:nvPr/>
        </p:nvSpPr>
        <p:spPr>
          <a:xfrm>
            <a:off x="5384798" y="252041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roxima Nova"/>
              </a:rPr>
              <a:t>factorialRecursive</a:t>
            </a:r>
            <a:r>
              <a:rPr lang="en-US" sz="1800" dirty="0">
                <a:latin typeface="Proxima Nova"/>
              </a:rPr>
              <a:t>(2)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CB712A-FA93-6611-6C2A-65153961020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523091" y="2985880"/>
            <a:ext cx="0" cy="836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74F108-B339-2DEB-0AF8-AF526D9BD11E}"/>
              </a:ext>
            </a:extLst>
          </p:cNvPr>
          <p:cNvSpPr txBox="1"/>
          <p:nvPr/>
        </p:nvSpPr>
        <p:spPr>
          <a:xfrm>
            <a:off x="5384798" y="382236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roxima Nova"/>
              </a:rPr>
              <a:t>factorialRecursive</a:t>
            </a:r>
            <a:r>
              <a:rPr lang="en-US" sz="1800" dirty="0">
                <a:latin typeface="Proxima Nova"/>
              </a:rPr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602B31-FEBF-AD11-3046-4315F98041C2}"/>
              </a:ext>
            </a:extLst>
          </p:cNvPr>
          <p:cNvSpPr txBox="1"/>
          <p:nvPr/>
        </p:nvSpPr>
        <p:spPr>
          <a:xfrm>
            <a:off x="5926667" y="436211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return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5ADEBD-3DF1-38CE-2010-8C5629777D06}"/>
              </a:ext>
            </a:extLst>
          </p:cNvPr>
          <p:cNvCxnSpPr>
            <a:cxnSpLocks/>
          </p:cNvCxnSpPr>
          <p:nvPr/>
        </p:nvCxnSpPr>
        <p:spPr>
          <a:xfrm flipV="1">
            <a:off x="6852356" y="3444804"/>
            <a:ext cx="970844" cy="1002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8F0083-6B96-1CED-33EE-48A4622DAABA}"/>
              </a:ext>
            </a:extLst>
          </p:cNvPr>
          <p:cNvSpPr txBox="1"/>
          <p:nvPr/>
        </p:nvSpPr>
        <p:spPr>
          <a:xfrm>
            <a:off x="6598009" y="307547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return 2 *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9CEFF4-81CE-28E4-E98A-357DC686894E}"/>
              </a:ext>
            </a:extLst>
          </p:cNvPr>
          <p:cNvSpPr txBox="1"/>
          <p:nvPr/>
        </p:nvSpPr>
        <p:spPr>
          <a:xfrm>
            <a:off x="6852356" y="179385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return 3 *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50C20F-0955-364B-97C2-84E2EF095B40}"/>
              </a:ext>
            </a:extLst>
          </p:cNvPr>
          <p:cNvCxnSpPr>
            <a:cxnSpLocks/>
          </p:cNvCxnSpPr>
          <p:nvPr/>
        </p:nvCxnSpPr>
        <p:spPr>
          <a:xfrm flipV="1">
            <a:off x="7661383" y="2079856"/>
            <a:ext cx="377869" cy="987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228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191911"/>
            <a:ext cx="8312726" cy="734688"/>
          </a:xfrm>
        </p:spPr>
        <p:txBody>
          <a:bodyPr/>
          <a:lstStyle/>
          <a:p>
            <a:r>
              <a:rPr lang="en-US" dirty="0"/>
              <a:t>Coding Along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6D24-F9A2-8B05-DE9C-DFBF0C702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75745"/>
            <a:ext cx="7678495" cy="2664319"/>
          </a:xfrm>
        </p:spPr>
        <p:txBody>
          <a:bodyPr/>
          <a:lstStyle/>
          <a:p>
            <a:r>
              <a:rPr lang="en-US" sz="1800" dirty="0"/>
              <a:t>Write a Python recursive function that reverse a string.</a:t>
            </a:r>
          </a:p>
          <a:p>
            <a:r>
              <a:rPr lang="en-US" sz="1800" dirty="0"/>
              <a:t>Thinking process</a:t>
            </a:r>
          </a:p>
          <a:p>
            <a:pPr lvl="1"/>
            <a:r>
              <a:rPr lang="en-US" sz="1668" dirty="0"/>
              <a:t>Get the last element in the string, use index -1</a:t>
            </a:r>
          </a:p>
          <a:p>
            <a:pPr lvl="1"/>
            <a:r>
              <a:rPr lang="en-US" sz="1668" dirty="0"/>
              <a:t>Call the method again, now passing a string that does not have the last element</a:t>
            </a:r>
          </a:p>
          <a:p>
            <a:pPr lvl="1"/>
            <a:r>
              <a:rPr lang="en-US" sz="1668" dirty="0"/>
              <a:t>Stop calling the function recursively when the string is empty</a:t>
            </a:r>
          </a:p>
          <a:p>
            <a:pPr lvl="2"/>
            <a:r>
              <a:rPr lang="en-US" sz="1668" dirty="0"/>
              <a:t>How do you know if a string is empty?</a:t>
            </a:r>
          </a:p>
        </p:txBody>
      </p:sp>
    </p:spTree>
    <p:extLst>
      <p:ext uri="{BB962C8B-B14F-4D97-AF65-F5344CB8AC3E}">
        <p14:creationId xmlns:p14="http://schemas.microsoft.com/office/powerpoint/2010/main" val="340871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191911"/>
            <a:ext cx="8312726" cy="734688"/>
          </a:xfrm>
        </p:spPr>
        <p:txBody>
          <a:bodyPr/>
          <a:lstStyle/>
          <a:p>
            <a:r>
              <a:rPr lang="en-US" dirty="0"/>
              <a:t>Pair Coding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6D24-F9A2-8B05-DE9C-DFBF0C702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75745"/>
            <a:ext cx="7678495" cy="3331681"/>
          </a:xfrm>
        </p:spPr>
        <p:txBody>
          <a:bodyPr/>
          <a:lstStyle/>
          <a:p>
            <a:r>
              <a:rPr lang="en-US" sz="1800" dirty="0"/>
              <a:t>Write a Python recursive function that sum the elements in a list.</a:t>
            </a:r>
          </a:p>
          <a:p>
            <a:r>
              <a:rPr lang="en-US" sz="1800" dirty="0"/>
              <a:t>Tip:</a:t>
            </a:r>
          </a:p>
          <a:p>
            <a:pPr lvl="1"/>
            <a:r>
              <a:rPr lang="en-US" sz="1668" dirty="0"/>
              <a:t>You need to go through the entire list.</a:t>
            </a:r>
          </a:p>
          <a:p>
            <a:pPr lvl="1"/>
            <a:r>
              <a:rPr lang="en-US" sz="1668" dirty="0"/>
              <a:t>How do you know when you reach the end of a list?</a:t>
            </a:r>
          </a:p>
          <a:p>
            <a:pPr lvl="1"/>
            <a:r>
              <a:rPr lang="en-US" sz="1668" dirty="0"/>
              <a:t>Base case: when you reach the end of the list – what should you return?</a:t>
            </a:r>
          </a:p>
          <a:p>
            <a:pPr lvl="1"/>
            <a:r>
              <a:rPr lang="en-US" sz="1668" dirty="0"/>
              <a:t>How many parameters your method should receive?</a:t>
            </a:r>
          </a:p>
          <a:p>
            <a:pPr lvl="1"/>
            <a:r>
              <a:rPr lang="en-US" sz="1668" dirty="0"/>
              <a:t>Recursive case: remember that you need to change the parameter so it will reach the base case</a:t>
            </a:r>
          </a:p>
        </p:txBody>
      </p:sp>
    </p:spTree>
    <p:extLst>
      <p:ext uri="{BB962C8B-B14F-4D97-AF65-F5344CB8AC3E}">
        <p14:creationId xmlns:p14="http://schemas.microsoft.com/office/powerpoint/2010/main" val="164583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D3EE4C-68D3-4BA3-94E6-383E2DFDD168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e06ed288-fd75-4b50-bbed-f5a5df88c31c"/>
    <ds:schemaRef ds:uri="http://schemas.microsoft.com/office/2006/metadata/properties"/>
    <ds:schemaRef ds:uri="http://purl.org/dc/terms/"/>
    <ds:schemaRef ds:uri="http://schemas.openxmlformats.org/package/2006/metadata/core-properties"/>
    <ds:schemaRef ds:uri="92c41bee-f0ee-4aa6-9399-a35fbb88351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633</Words>
  <Application>Microsoft Office PowerPoint</Application>
  <PresentationFormat>On-screen Show (16:9)</PresentationFormat>
  <Paragraphs>103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Franklin Gothic Book</vt:lpstr>
      <vt:lpstr>Proxima Nova</vt:lpstr>
      <vt:lpstr>Source Sans Pro</vt:lpstr>
      <vt:lpstr>Vitesse Light</vt:lpstr>
      <vt:lpstr>Office Theme</vt:lpstr>
      <vt:lpstr>1_Office Theme</vt:lpstr>
      <vt:lpstr>PowerPoint Presentation</vt:lpstr>
      <vt:lpstr>Weekly Announcements! </vt:lpstr>
      <vt:lpstr>Recall Activity</vt:lpstr>
      <vt:lpstr>Factorial Function</vt:lpstr>
      <vt:lpstr>Recursion</vt:lpstr>
      <vt:lpstr>Factorial – Two Versions</vt:lpstr>
      <vt:lpstr>Factorial – Recursive Version</vt:lpstr>
      <vt:lpstr>Coding Along</vt:lpstr>
      <vt:lpstr>Pair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39</cp:revision>
  <dcterms:modified xsi:type="dcterms:W3CDTF">2022-10-02T22:20:00Z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