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4"/>
  </p:notesMasterIdLst>
  <p:sldIdLst>
    <p:sldId id="256" r:id="rId6"/>
    <p:sldId id="268" r:id="rId7"/>
    <p:sldId id="288" r:id="rId8"/>
    <p:sldId id="291" r:id="rId9"/>
    <p:sldId id="292" r:id="rId10"/>
    <p:sldId id="293" r:id="rId11"/>
    <p:sldId id="294" r:id="rId12"/>
    <p:sldId id="29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7B66-7268-4FC1-A44A-9A4A7F403E56}" v="8" dt="2022-10-02T23:01:15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A1867B66-7268-4FC1-A44A-9A4A7F403E56}"/>
    <pc:docChg chg="undo custSel addSld delSld modSld">
      <pc:chgData name="Moraes,Marcia" userId="c9c67e8a-58e2-4733-9a1c-5d44fec4775b" providerId="ADAL" clId="{A1867B66-7268-4FC1-A44A-9A4A7F403E56}" dt="2022-10-03T00:00:53.325" v="642" actId="20577"/>
      <pc:docMkLst>
        <pc:docMk/>
      </pc:docMkLst>
      <pc:sldChg chg="modSp mod">
        <pc:chgData name="Moraes,Marcia" userId="c9c67e8a-58e2-4733-9a1c-5d44fec4775b" providerId="ADAL" clId="{A1867B66-7268-4FC1-A44A-9A4A7F403E56}" dt="2022-10-02T22:45:36.044" v="18" actId="20577"/>
        <pc:sldMkLst>
          <pc:docMk/>
          <pc:sldMk cId="0" sldId="256"/>
        </pc:sldMkLst>
        <pc:spChg chg="mod">
          <ac:chgData name="Moraes,Marcia" userId="c9c67e8a-58e2-4733-9a1c-5d44fec4775b" providerId="ADAL" clId="{A1867B66-7268-4FC1-A44A-9A4A7F403E56}" dt="2022-10-02T22:45:36.044" v="18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oraes,Marcia" userId="c9c67e8a-58e2-4733-9a1c-5d44fec4775b" providerId="ADAL" clId="{A1867B66-7268-4FC1-A44A-9A4A7F403E56}" dt="2022-10-02T22:46:39.506" v="26" actId="14100"/>
        <pc:sldMkLst>
          <pc:docMk/>
          <pc:sldMk cId="2954226462" sldId="268"/>
        </pc:sldMkLst>
        <pc:spChg chg="mod">
          <ac:chgData name="Moraes,Marcia" userId="c9c67e8a-58e2-4733-9a1c-5d44fec4775b" providerId="ADAL" clId="{A1867B66-7268-4FC1-A44A-9A4A7F403E56}" dt="2022-10-02T22:45:44.813" v="21" actId="5793"/>
          <ac:spMkLst>
            <pc:docMk/>
            <pc:sldMk cId="2954226462" sldId="268"/>
            <ac:spMk id="7" creationId="{F1F79DD2-1F3F-234C-A44A-3A87D436D29A}"/>
          </ac:spMkLst>
        </pc:spChg>
        <pc:picChg chg="add mod">
          <ac:chgData name="Moraes,Marcia" userId="c9c67e8a-58e2-4733-9a1c-5d44fec4775b" providerId="ADAL" clId="{A1867B66-7268-4FC1-A44A-9A4A7F403E56}" dt="2022-10-02T22:46:39.506" v="26" actId="14100"/>
          <ac:picMkLst>
            <pc:docMk/>
            <pc:sldMk cId="2954226462" sldId="268"/>
            <ac:picMk id="2" creationId="{2CEE6DA9-4D5F-EB70-7A56-354A64A2D7F5}"/>
          </ac:picMkLst>
        </pc:picChg>
        <pc:picChg chg="del">
          <ac:chgData name="Moraes,Marcia" userId="c9c67e8a-58e2-4733-9a1c-5d44fec4775b" providerId="ADAL" clId="{A1867B66-7268-4FC1-A44A-9A4A7F403E56}" dt="2022-10-02T22:45:46.871" v="22" actId="478"/>
          <ac:picMkLst>
            <pc:docMk/>
            <pc:sldMk cId="2954226462" sldId="268"/>
            <ac:picMk id="1026" creationId="{763B7C13-20F5-5B71-2744-82A0D4BD3E51}"/>
          </ac:picMkLst>
        </pc:picChg>
      </pc:sldChg>
      <pc:sldChg chg="addSp modSp mod">
        <pc:chgData name="Moraes,Marcia" userId="c9c67e8a-58e2-4733-9a1c-5d44fec4775b" providerId="ADAL" clId="{A1867B66-7268-4FC1-A44A-9A4A7F403E56}" dt="2022-10-02T22:50:08.447" v="231" actId="207"/>
        <pc:sldMkLst>
          <pc:docMk/>
          <pc:sldMk cId="1172125351" sldId="288"/>
        </pc:sldMkLst>
        <pc:spChg chg="add mod">
          <ac:chgData name="Moraes,Marcia" userId="c9c67e8a-58e2-4733-9a1c-5d44fec4775b" providerId="ADAL" clId="{A1867B66-7268-4FC1-A44A-9A4A7F403E56}" dt="2022-10-02T22:50:08.447" v="231" actId="207"/>
          <ac:spMkLst>
            <pc:docMk/>
            <pc:sldMk cId="1172125351" sldId="288"/>
            <ac:spMk id="3" creationId="{5EF6AA31-31AE-2CED-3E35-5E18E247B06B}"/>
          </ac:spMkLst>
        </pc:spChg>
        <pc:spChg chg="mod">
          <ac:chgData name="Moraes,Marcia" userId="c9c67e8a-58e2-4733-9a1c-5d44fec4775b" providerId="ADAL" clId="{A1867B66-7268-4FC1-A44A-9A4A7F403E56}" dt="2022-10-02T22:49:02.007" v="139" actId="313"/>
          <ac:spMkLst>
            <pc:docMk/>
            <pc:sldMk cId="1172125351" sldId="288"/>
            <ac:spMk id="4" creationId="{EDD76D24-F9A2-8B05-DE9C-DFBF0C702332}"/>
          </ac:spMkLst>
        </pc:spChg>
      </pc:sldChg>
      <pc:sldChg chg="del">
        <pc:chgData name="Moraes,Marcia" userId="c9c67e8a-58e2-4733-9a1c-5d44fec4775b" providerId="ADAL" clId="{A1867B66-7268-4FC1-A44A-9A4A7F403E56}" dt="2022-10-02T22:55:41.341" v="354" actId="47"/>
        <pc:sldMkLst>
          <pc:docMk/>
          <pc:sldMk cId="2447864037" sldId="289"/>
        </pc:sldMkLst>
      </pc:sldChg>
      <pc:sldChg chg="addSp delSp modSp mod delAnim">
        <pc:chgData name="Moraes,Marcia" userId="c9c67e8a-58e2-4733-9a1c-5d44fec4775b" providerId="ADAL" clId="{A1867B66-7268-4FC1-A44A-9A4A7F403E56}" dt="2022-10-02T22:55:30.310" v="352" actId="1076"/>
        <pc:sldMkLst>
          <pc:docMk/>
          <pc:sldMk cId="2583827647" sldId="291"/>
        </pc:sldMkLst>
        <pc:spChg chg="mod">
          <ac:chgData name="Moraes,Marcia" userId="c9c67e8a-58e2-4733-9a1c-5d44fec4775b" providerId="ADAL" clId="{A1867B66-7268-4FC1-A44A-9A4A7F403E56}" dt="2022-10-02T22:51:50.960" v="248" actId="20577"/>
          <ac:spMkLst>
            <pc:docMk/>
            <pc:sldMk cId="2583827647" sldId="291"/>
            <ac:spMk id="2" creationId="{6302E6FC-80C8-2F4C-A9F0-9B205434775A}"/>
          </ac:spMkLst>
        </pc:spChg>
        <pc:spChg chg="add mod">
          <ac:chgData name="Moraes,Marcia" userId="c9c67e8a-58e2-4733-9a1c-5d44fec4775b" providerId="ADAL" clId="{A1867B66-7268-4FC1-A44A-9A4A7F403E56}" dt="2022-10-02T22:55:25.584" v="351" actId="1076"/>
          <ac:spMkLst>
            <pc:docMk/>
            <pc:sldMk cId="2583827647" sldId="291"/>
            <ac:spMk id="3" creationId="{1776BEE4-A494-F14A-319A-4421C2CE3DE8}"/>
          </ac:spMkLst>
        </pc:spChg>
        <pc:spChg chg="del">
          <ac:chgData name="Moraes,Marcia" userId="c9c67e8a-58e2-4733-9a1c-5d44fec4775b" providerId="ADAL" clId="{A1867B66-7268-4FC1-A44A-9A4A7F403E56}" dt="2022-10-02T22:51:56.384" v="252" actId="478"/>
          <ac:spMkLst>
            <pc:docMk/>
            <pc:sldMk cId="2583827647" sldId="291"/>
            <ac:spMk id="4" creationId="{437AE17C-A5E4-3900-059D-6DE48F255D96}"/>
          </ac:spMkLst>
        </pc:spChg>
        <pc:spChg chg="del">
          <ac:chgData name="Moraes,Marcia" userId="c9c67e8a-58e2-4733-9a1c-5d44fec4775b" providerId="ADAL" clId="{A1867B66-7268-4FC1-A44A-9A4A7F403E56}" dt="2022-10-02T22:51:54.266" v="250" actId="478"/>
          <ac:spMkLst>
            <pc:docMk/>
            <pc:sldMk cId="2583827647" sldId="291"/>
            <ac:spMk id="5" creationId="{93884385-C891-0661-1C14-49EC366F60CD}"/>
          </ac:spMkLst>
        </pc:spChg>
        <pc:spChg chg="del">
          <ac:chgData name="Moraes,Marcia" userId="c9c67e8a-58e2-4733-9a1c-5d44fec4775b" providerId="ADAL" clId="{A1867B66-7268-4FC1-A44A-9A4A7F403E56}" dt="2022-10-02T22:51:52.905" v="249" actId="478"/>
          <ac:spMkLst>
            <pc:docMk/>
            <pc:sldMk cId="2583827647" sldId="291"/>
            <ac:spMk id="6" creationId="{13D8D005-9C41-9685-0BED-39028AD67D6C}"/>
          </ac:spMkLst>
        </pc:spChg>
        <pc:spChg chg="del">
          <ac:chgData name="Moraes,Marcia" userId="c9c67e8a-58e2-4733-9a1c-5d44fec4775b" providerId="ADAL" clId="{A1867B66-7268-4FC1-A44A-9A4A7F403E56}" dt="2022-10-02T22:51:55.322" v="251" actId="478"/>
          <ac:spMkLst>
            <pc:docMk/>
            <pc:sldMk cId="2583827647" sldId="291"/>
            <ac:spMk id="7" creationId="{AEBE8FC6-2037-E554-2BA0-F1479DC74F13}"/>
          </ac:spMkLst>
        </pc:spChg>
        <pc:picChg chg="add mod">
          <ac:chgData name="Moraes,Marcia" userId="c9c67e8a-58e2-4733-9a1c-5d44fec4775b" providerId="ADAL" clId="{A1867B66-7268-4FC1-A44A-9A4A7F403E56}" dt="2022-10-02T22:55:30.310" v="352" actId="1076"/>
          <ac:picMkLst>
            <pc:docMk/>
            <pc:sldMk cId="2583827647" sldId="291"/>
            <ac:picMk id="9" creationId="{2669D212-2924-0976-669D-7718ECB17F0A}"/>
          </ac:picMkLst>
        </pc:picChg>
      </pc:sldChg>
      <pc:sldChg chg="addSp delSp modSp add mod">
        <pc:chgData name="Moraes,Marcia" userId="c9c67e8a-58e2-4733-9a1c-5d44fec4775b" providerId="ADAL" clId="{A1867B66-7268-4FC1-A44A-9A4A7F403E56}" dt="2022-10-02T22:59:27.250" v="408" actId="1076"/>
        <pc:sldMkLst>
          <pc:docMk/>
          <pc:sldMk cId="2808197295" sldId="292"/>
        </pc:sldMkLst>
        <pc:spChg chg="mod">
          <ac:chgData name="Moraes,Marcia" userId="c9c67e8a-58e2-4733-9a1c-5d44fec4775b" providerId="ADAL" clId="{A1867B66-7268-4FC1-A44A-9A4A7F403E56}" dt="2022-10-02T22:58:03.161" v="390" actId="20577"/>
          <ac:spMkLst>
            <pc:docMk/>
            <pc:sldMk cId="2808197295" sldId="292"/>
            <ac:spMk id="2" creationId="{6302E6FC-80C8-2F4C-A9F0-9B205434775A}"/>
          </ac:spMkLst>
        </pc:spChg>
        <pc:spChg chg="mod">
          <ac:chgData name="Moraes,Marcia" userId="c9c67e8a-58e2-4733-9a1c-5d44fec4775b" providerId="ADAL" clId="{A1867B66-7268-4FC1-A44A-9A4A7F403E56}" dt="2022-10-02T22:59:21.560" v="405" actId="14100"/>
          <ac:spMkLst>
            <pc:docMk/>
            <pc:sldMk cId="2808197295" sldId="292"/>
            <ac:spMk id="3" creationId="{1776BEE4-A494-F14A-319A-4421C2CE3DE8}"/>
          </ac:spMkLst>
        </pc:spChg>
        <pc:picChg chg="add mod">
          <ac:chgData name="Moraes,Marcia" userId="c9c67e8a-58e2-4733-9a1c-5d44fec4775b" providerId="ADAL" clId="{A1867B66-7268-4FC1-A44A-9A4A7F403E56}" dt="2022-10-02T22:59:27.250" v="408" actId="1076"/>
          <ac:picMkLst>
            <pc:docMk/>
            <pc:sldMk cId="2808197295" sldId="292"/>
            <ac:picMk id="5" creationId="{432E6EAB-DD1F-4513-124D-D73C6425EE85}"/>
          </ac:picMkLst>
        </pc:picChg>
        <pc:picChg chg="del">
          <ac:chgData name="Moraes,Marcia" userId="c9c67e8a-58e2-4733-9a1c-5d44fec4775b" providerId="ADAL" clId="{A1867B66-7268-4FC1-A44A-9A4A7F403E56}" dt="2022-10-02T22:58:53.323" v="401" actId="478"/>
          <ac:picMkLst>
            <pc:docMk/>
            <pc:sldMk cId="2808197295" sldId="292"/>
            <ac:picMk id="9" creationId="{2669D212-2924-0976-669D-7718ECB17F0A}"/>
          </ac:picMkLst>
        </pc:picChg>
      </pc:sldChg>
      <pc:sldChg chg="addSp delSp modSp add mod">
        <pc:chgData name="Moraes,Marcia" userId="c9c67e8a-58e2-4733-9a1c-5d44fec4775b" providerId="ADAL" clId="{A1867B66-7268-4FC1-A44A-9A4A7F403E56}" dt="2022-10-02T23:02:39.790" v="439" actId="1076"/>
        <pc:sldMkLst>
          <pc:docMk/>
          <pc:sldMk cId="2806049236" sldId="293"/>
        </pc:sldMkLst>
        <pc:spChg chg="mod">
          <ac:chgData name="Moraes,Marcia" userId="c9c67e8a-58e2-4733-9a1c-5d44fec4775b" providerId="ADAL" clId="{A1867B66-7268-4FC1-A44A-9A4A7F403E56}" dt="2022-10-02T23:01:24.058" v="430" actId="20577"/>
          <ac:spMkLst>
            <pc:docMk/>
            <pc:sldMk cId="2806049236" sldId="293"/>
            <ac:spMk id="2" creationId="{6302E6FC-80C8-2F4C-A9F0-9B205434775A}"/>
          </ac:spMkLst>
        </pc:spChg>
        <pc:spChg chg="mod">
          <ac:chgData name="Moraes,Marcia" userId="c9c67e8a-58e2-4733-9a1c-5d44fec4775b" providerId="ADAL" clId="{A1867B66-7268-4FC1-A44A-9A4A7F403E56}" dt="2022-10-02T23:02:11.286" v="436" actId="255"/>
          <ac:spMkLst>
            <pc:docMk/>
            <pc:sldMk cId="2806049236" sldId="293"/>
            <ac:spMk id="3" creationId="{1776BEE4-A494-F14A-319A-4421C2CE3DE8}"/>
          </ac:spMkLst>
        </pc:spChg>
        <pc:picChg chg="del">
          <ac:chgData name="Moraes,Marcia" userId="c9c67e8a-58e2-4733-9a1c-5d44fec4775b" providerId="ADAL" clId="{A1867B66-7268-4FC1-A44A-9A4A7F403E56}" dt="2022-10-02T23:01:26.097" v="431" actId="478"/>
          <ac:picMkLst>
            <pc:docMk/>
            <pc:sldMk cId="2806049236" sldId="293"/>
            <ac:picMk id="5" creationId="{432E6EAB-DD1F-4513-124D-D73C6425EE85}"/>
          </ac:picMkLst>
        </pc:picChg>
        <pc:picChg chg="add mod">
          <ac:chgData name="Moraes,Marcia" userId="c9c67e8a-58e2-4733-9a1c-5d44fec4775b" providerId="ADAL" clId="{A1867B66-7268-4FC1-A44A-9A4A7F403E56}" dt="2022-10-02T23:02:39.790" v="439" actId="1076"/>
          <ac:picMkLst>
            <pc:docMk/>
            <pc:sldMk cId="2806049236" sldId="293"/>
            <ac:picMk id="6" creationId="{A716D07B-AA5A-5B2F-B22E-1E30B4669520}"/>
          </ac:picMkLst>
        </pc:picChg>
      </pc:sldChg>
      <pc:sldChg chg="addSp delSp modSp add mod">
        <pc:chgData name="Moraes,Marcia" userId="c9c67e8a-58e2-4733-9a1c-5d44fec4775b" providerId="ADAL" clId="{A1867B66-7268-4FC1-A44A-9A4A7F403E56}" dt="2022-10-02T23:06:03.845" v="453" actId="1076"/>
        <pc:sldMkLst>
          <pc:docMk/>
          <pc:sldMk cId="3337134214" sldId="294"/>
        </pc:sldMkLst>
        <pc:spChg chg="mod">
          <ac:chgData name="Moraes,Marcia" userId="c9c67e8a-58e2-4733-9a1c-5d44fec4775b" providerId="ADAL" clId="{A1867B66-7268-4FC1-A44A-9A4A7F403E56}" dt="2022-10-02T23:05:32.780" v="448" actId="6549"/>
          <ac:spMkLst>
            <pc:docMk/>
            <pc:sldMk cId="3337134214" sldId="294"/>
            <ac:spMk id="3" creationId="{1776BEE4-A494-F14A-319A-4421C2CE3DE8}"/>
          </ac:spMkLst>
        </pc:spChg>
        <pc:picChg chg="add del">
          <ac:chgData name="Moraes,Marcia" userId="c9c67e8a-58e2-4733-9a1c-5d44fec4775b" providerId="ADAL" clId="{A1867B66-7268-4FC1-A44A-9A4A7F403E56}" dt="2022-10-02T23:05:47.853" v="450" actId="22"/>
          <ac:picMkLst>
            <pc:docMk/>
            <pc:sldMk cId="3337134214" sldId="294"/>
            <ac:picMk id="5" creationId="{532D2FAB-5E1D-0939-247F-0C18F41AC6BF}"/>
          </ac:picMkLst>
        </pc:picChg>
        <pc:picChg chg="del">
          <ac:chgData name="Moraes,Marcia" userId="c9c67e8a-58e2-4733-9a1c-5d44fec4775b" providerId="ADAL" clId="{A1867B66-7268-4FC1-A44A-9A4A7F403E56}" dt="2022-10-02T23:05:12.169" v="441" actId="478"/>
          <ac:picMkLst>
            <pc:docMk/>
            <pc:sldMk cId="3337134214" sldId="294"/>
            <ac:picMk id="6" creationId="{A716D07B-AA5A-5B2F-B22E-1E30B4669520}"/>
          </ac:picMkLst>
        </pc:picChg>
        <pc:picChg chg="add mod">
          <ac:chgData name="Moraes,Marcia" userId="c9c67e8a-58e2-4733-9a1c-5d44fec4775b" providerId="ADAL" clId="{A1867B66-7268-4FC1-A44A-9A4A7F403E56}" dt="2022-10-02T23:06:03.845" v="453" actId="1076"/>
          <ac:picMkLst>
            <pc:docMk/>
            <pc:sldMk cId="3337134214" sldId="294"/>
            <ac:picMk id="8" creationId="{CA9EF3A0-BF17-1DA1-B3AF-1F8E1F4EFEB1}"/>
          </ac:picMkLst>
        </pc:picChg>
      </pc:sldChg>
      <pc:sldChg chg="delSp modSp add mod">
        <pc:chgData name="Moraes,Marcia" userId="c9c67e8a-58e2-4733-9a1c-5d44fec4775b" providerId="ADAL" clId="{A1867B66-7268-4FC1-A44A-9A4A7F403E56}" dt="2022-10-03T00:00:53.325" v="642" actId="20577"/>
        <pc:sldMkLst>
          <pc:docMk/>
          <pc:sldMk cId="3862158204" sldId="295"/>
        </pc:sldMkLst>
        <pc:spChg chg="mod">
          <ac:chgData name="Moraes,Marcia" userId="c9c67e8a-58e2-4733-9a1c-5d44fec4775b" providerId="ADAL" clId="{A1867B66-7268-4FC1-A44A-9A4A7F403E56}" dt="2022-10-02T23:59:52.831" v="466" actId="20577"/>
          <ac:spMkLst>
            <pc:docMk/>
            <pc:sldMk cId="3862158204" sldId="295"/>
            <ac:spMk id="2" creationId="{6302E6FC-80C8-2F4C-A9F0-9B205434775A}"/>
          </ac:spMkLst>
        </pc:spChg>
        <pc:spChg chg="mod">
          <ac:chgData name="Moraes,Marcia" userId="c9c67e8a-58e2-4733-9a1c-5d44fec4775b" providerId="ADAL" clId="{A1867B66-7268-4FC1-A44A-9A4A7F403E56}" dt="2022-10-03T00:00:53.325" v="642" actId="20577"/>
          <ac:spMkLst>
            <pc:docMk/>
            <pc:sldMk cId="3862158204" sldId="295"/>
            <ac:spMk id="3" creationId="{1776BEE4-A494-F14A-319A-4421C2CE3DE8}"/>
          </ac:spMkLst>
        </pc:spChg>
        <pc:picChg chg="del">
          <ac:chgData name="Moraes,Marcia" userId="c9c67e8a-58e2-4733-9a1c-5d44fec4775b" providerId="ADAL" clId="{A1867B66-7268-4FC1-A44A-9A4A7F403E56}" dt="2022-10-02T23:59:54.668" v="467" actId="478"/>
          <ac:picMkLst>
            <pc:docMk/>
            <pc:sldMk cId="3862158204" sldId="295"/>
            <ac:picMk id="8" creationId="{CA9EF3A0-BF17-1DA1-B3AF-1F8E1F4EFEB1}"/>
          </ac:picMkLst>
        </pc:picChg>
      </pc:sldChg>
      <pc:sldChg chg="del">
        <pc:chgData name="Moraes,Marcia" userId="c9c67e8a-58e2-4733-9a1c-5d44fec4775b" providerId="ADAL" clId="{A1867B66-7268-4FC1-A44A-9A4A7F403E56}" dt="2022-10-02T22:55:40.006" v="353" actId="47"/>
        <pc:sldMkLst>
          <pc:docMk/>
          <pc:sldMk cId="54017807" sldId="312"/>
        </pc:sldMkLst>
      </pc:sldChg>
      <pc:sldChg chg="del">
        <pc:chgData name="Moraes,Marcia" userId="c9c67e8a-58e2-4733-9a1c-5d44fec4775b" providerId="ADAL" clId="{A1867B66-7268-4FC1-A44A-9A4A7F403E56}" dt="2022-10-02T22:55:42.156" v="355" actId="47"/>
        <pc:sldMkLst>
          <pc:docMk/>
          <pc:sldMk cId="1151228611" sldId="313"/>
        </pc:sldMkLst>
      </pc:sldChg>
      <pc:sldChg chg="del">
        <pc:chgData name="Moraes,Marcia" userId="c9c67e8a-58e2-4733-9a1c-5d44fec4775b" providerId="ADAL" clId="{A1867B66-7268-4FC1-A44A-9A4A7F403E56}" dt="2022-10-02T22:55:42.951" v="356" actId="47"/>
        <pc:sldMkLst>
          <pc:docMk/>
          <pc:sldMk cId="3408714727" sldId="314"/>
        </pc:sldMkLst>
      </pc:sldChg>
      <pc:sldChg chg="del">
        <pc:chgData name="Moraes,Marcia" userId="c9c67e8a-58e2-4733-9a1c-5d44fec4775b" providerId="ADAL" clId="{A1867B66-7268-4FC1-A44A-9A4A7F403E56}" dt="2022-10-02T22:55:44.364" v="357" actId="47"/>
        <pc:sldMkLst>
          <pc:docMk/>
          <pc:sldMk cId="1645837360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Function Parameters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14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15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Lab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Reading 16 (zybooks) </a:t>
            </a:r>
            <a:r>
              <a:rPr lang="en-US" dirty="0"/>
              <a:t>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2" name="Picture 2" descr="Resultado de imagem para happy friday">
            <a:extLst>
              <a:ext uri="{FF2B5EF4-FFF2-40B4-BE49-F238E27FC236}">
                <a16:creationId xmlns:a16="http://schemas.microsoft.com/office/drawing/2014/main" id="{2CEE6DA9-4D5F-EB70-7A56-354A64A2D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957" y="0"/>
            <a:ext cx="1682044" cy="1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191911"/>
            <a:ext cx="8312726" cy="734688"/>
          </a:xfrm>
        </p:spPr>
        <p:txBody>
          <a:bodyPr/>
          <a:lstStyle/>
          <a:p>
            <a:r>
              <a:rPr lang="en-US" dirty="0"/>
              <a:t>Recall Activity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6D24-F9A2-8B05-DE9C-DFBF0C702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5"/>
            <a:ext cx="6289962" cy="3526350"/>
          </a:xfrm>
        </p:spPr>
        <p:txBody>
          <a:bodyPr/>
          <a:lstStyle/>
          <a:p>
            <a:r>
              <a:rPr lang="en-US" sz="1800" dirty="0"/>
              <a:t>Write the function calls for the following code:</a:t>
            </a:r>
          </a:p>
          <a:p>
            <a:pPr marL="0" indent="0">
              <a:buNone/>
            </a:pPr>
            <a:r>
              <a:rPr lang="en-US" sz="1800" dirty="0"/>
              <a:t>def </a:t>
            </a:r>
            <a:r>
              <a:rPr lang="en-US" sz="1800" dirty="0" err="1"/>
              <a:t>reverseStr</a:t>
            </a:r>
            <a:r>
              <a:rPr lang="en-US" sz="1800" dirty="0"/>
              <a:t>(str):</a:t>
            </a:r>
          </a:p>
          <a:p>
            <a:pPr marL="0" indent="0">
              <a:buNone/>
            </a:pPr>
            <a:r>
              <a:rPr lang="en-US" sz="1800" dirty="0"/>
              <a:t>    if(</a:t>
            </a:r>
            <a:r>
              <a:rPr lang="en-US" sz="1800" dirty="0" err="1"/>
              <a:t>len</a:t>
            </a:r>
            <a:r>
              <a:rPr lang="en-US" sz="1800" dirty="0"/>
              <a:t>(str) == 0):</a:t>
            </a:r>
          </a:p>
          <a:p>
            <a:pPr marL="0" indent="0">
              <a:buNone/>
            </a:pPr>
            <a:r>
              <a:rPr lang="en-US" sz="1800" dirty="0"/>
              <a:t>        return ''</a:t>
            </a:r>
          </a:p>
          <a:p>
            <a:pPr marL="0" indent="0">
              <a:buNone/>
            </a:pPr>
            <a:r>
              <a:rPr lang="en-US" sz="1800" dirty="0"/>
              <a:t>    return str[-1] + </a:t>
            </a:r>
            <a:r>
              <a:rPr lang="en-US" sz="1800" dirty="0" err="1"/>
              <a:t>reverseStr</a:t>
            </a:r>
            <a:r>
              <a:rPr lang="en-US" sz="1800" dirty="0"/>
              <a:t>(str[:-1])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str = “</a:t>
            </a:r>
            <a:r>
              <a:rPr lang="en-US" sz="1800" dirty="0" err="1"/>
              <a:t>abc</a:t>
            </a:r>
            <a:r>
              <a:rPr lang="en-US" sz="1800" dirty="0"/>
              <a:t>”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reverseStr</a:t>
            </a:r>
            <a:r>
              <a:rPr lang="en-US" sz="1800" dirty="0"/>
              <a:t>(str))</a:t>
            </a:r>
          </a:p>
        </p:txBody>
      </p:sp>
      <p:pic>
        <p:nvPicPr>
          <p:cNvPr id="2050" name="Picture 2" descr="Vetor do Stock: Vector cartoon adult african black, caucasian people  thinking set. Men, beautiful women standing in thoughtful pose thinking  with questions above head portrait Isolated background illustration | Adobe  Stock">
            <a:extLst>
              <a:ext uri="{FF2B5EF4-FFF2-40B4-BE49-F238E27FC236}">
                <a16:creationId xmlns:a16="http://schemas.microsoft.com/office/drawing/2014/main" id="{454906C0-6A25-57A4-8E3E-C492A7FA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0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F6AA31-31AE-2CED-3E35-5E18E247B06B}"/>
              </a:ext>
            </a:extLst>
          </p:cNvPr>
          <p:cNvSpPr txBox="1"/>
          <p:nvPr/>
        </p:nvSpPr>
        <p:spPr>
          <a:xfrm>
            <a:off x="6208889" y="2381955"/>
            <a:ext cx="283763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Turn in your recall activity</a:t>
            </a:r>
          </a:p>
          <a:p>
            <a:r>
              <a:rPr lang="en-US" sz="1800" dirty="0">
                <a:latin typeface="Proxima Nova"/>
              </a:rPr>
              <a:t>at the end of the class </a:t>
            </a:r>
            <a:r>
              <a:rPr lang="en-US" sz="1800" dirty="0">
                <a:latin typeface="Proxima Nova"/>
                <a:sym typeface="Wingdings" panose="05000000000000000000" pitchFamily="2" charset="2"/>
              </a:rPr>
              <a:t></a:t>
            </a:r>
            <a:endParaRPr lang="en-US" sz="1800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Keyword Arguments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7904273" cy="2783583"/>
          </a:xfrm>
        </p:spPr>
        <p:txBody>
          <a:bodyPr/>
          <a:lstStyle/>
          <a:p>
            <a:r>
              <a:rPr lang="en-US" sz="1800" dirty="0"/>
              <a:t>Functions that have many arguments could be difficult to read</a:t>
            </a:r>
          </a:p>
          <a:p>
            <a:r>
              <a:rPr lang="en-US" sz="1800" dirty="0"/>
              <a:t>Keyword arguments allow arguments to map to parameters by name, instead of implicitly by position in the argument list. </a:t>
            </a:r>
          </a:p>
          <a:p>
            <a:r>
              <a:rPr lang="en-US" sz="1800" dirty="0"/>
              <a:t>When using keyword arguments, the argument list does not need to follow a specific ordering.</a:t>
            </a:r>
          </a:p>
          <a:p>
            <a:r>
              <a:rPr lang="en-US" sz="1800" dirty="0"/>
              <a:t>Keyword arguments can be mixed with positional arguments, provided that the keyword arguments come last.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9D212-2924-0976-669D-7718ECB17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9" y="3769969"/>
            <a:ext cx="6916887" cy="9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Default Parameters Value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8412274" cy="1791773"/>
          </a:xfrm>
        </p:spPr>
        <p:txBody>
          <a:bodyPr/>
          <a:lstStyle/>
          <a:p>
            <a:r>
              <a:rPr lang="en-US" sz="1800" dirty="0"/>
              <a:t>Function can have a default parameter value for one or more parameters</a:t>
            </a:r>
          </a:p>
          <a:p>
            <a:pPr lvl="1"/>
            <a:r>
              <a:rPr lang="en-US" sz="1668" dirty="0"/>
              <a:t>meaning that a function call can optionally omit an argument, and the default parameter value will be substituted for the corresponding omitted argument.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E6EAB-DD1F-4513-124D-D73C6425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57" y="2291645"/>
            <a:ext cx="7307633" cy="22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9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Arbitrary Arguments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8412274" cy="813813"/>
          </a:xfrm>
        </p:spPr>
        <p:txBody>
          <a:bodyPr/>
          <a:lstStyle/>
          <a:p>
            <a:r>
              <a:rPr lang="en-US" sz="1800" dirty="0"/>
              <a:t>A function definition can include a *</a:t>
            </a:r>
            <a:r>
              <a:rPr lang="en-US" sz="1800" dirty="0" err="1"/>
              <a:t>args</a:t>
            </a:r>
            <a:r>
              <a:rPr lang="en-US" sz="1800" dirty="0"/>
              <a:t> parameter that collects optional positional parameters into an arbitrary argument list tuple.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6D07B-AA5A-5B2F-B22E-1E30B466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1" y="1938513"/>
            <a:ext cx="5831858" cy="21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4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Arbitrary Arguments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8412274" cy="1197507"/>
          </a:xfrm>
        </p:spPr>
        <p:txBody>
          <a:bodyPr/>
          <a:lstStyle/>
          <a:p>
            <a:r>
              <a:rPr lang="en-US" sz="1800" dirty="0"/>
              <a:t>Adding a final function parameter of **</a:t>
            </a:r>
            <a:r>
              <a:rPr lang="en-US" sz="1800" dirty="0" err="1"/>
              <a:t>kwargs</a:t>
            </a:r>
            <a:r>
              <a:rPr lang="en-US" sz="1800" dirty="0"/>
              <a:t> creates a dictionary containing "extra" arguments not defined in the function definition </a:t>
            </a:r>
          </a:p>
          <a:p>
            <a:pPr lvl="1"/>
            <a:r>
              <a:rPr lang="en-US" sz="1668" dirty="0" err="1"/>
              <a:t>kwargs</a:t>
            </a:r>
            <a:r>
              <a:rPr lang="en-US" sz="1668" dirty="0"/>
              <a:t> is short for keyword arguments.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9EF3A0-BF17-1DA1-B3AF-1F8E1F4E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383700"/>
            <a:ext cx="8292584" cy="17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3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8412274" cy="1683794"/>
          </a:xfrm>
        </p:spPr>
        <p:txBody>
          <a:bodyPr/>
          <a:lstStyle/>
          <a:p>
            <a:r>
              <a:rPr lang="en-US" sz="1800" dirty="0"/>
              <a:t>Download the file.csv</a:t>
            </a:r>
          </a:p>
          <a:p>
            <a:r>
              <a:rPr lang="en-US" sz="1800" dirty="0"/>
              <a:t>Download the file_list_list.py</a:t>
            </a:r>
          </a:p>
          <a:p>
            <a:r>
              <a:rPr lang="en-US" sz="1800" dirty="0"/>
              <a:t>We will go through the code so you can understand what is happening and think about the output before you run </a:t>
            </a:r>
            <a:r>
              <a:rPr lang="en-US" sz="1800"/>
              <a:t>the program.</a:t>
            </a:r>
            <a:endParaRPr lang="en-US" sz="1668" dirty="0"/>
          </a:p>
        </p:txBody>
      </p:sp>
    </p:spTree>
    <p:extLst>
      <p:ext uri="{BB962C8B-B14F-4D97-AF65-F5344CB8AC3E}">
        <p14:creationId xmlns:p14="http://schemas.microsoft.com/office/powerpoint/2010/main" val="386215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e06ed288-fd75-4b50-bbed-f5a5df88c31c"/>
    <ds:schemaRef ds:uri="http://schemas.microsoft.com/office/2006/metadata/properties"/>
    <ds:schemaRef ds:uri="http://purl.org/dc/terms/"/>
    <ds:schemaRef ds:uri="http://schemas.openxmlformats.org/package/2006/metadata/core-properties"/>
    <ds:schemaRef ds:uri="92c41bee-f0ee-4aa6-9399-a35fbb88351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344</Words>
  <Application>Microsoft Office PowerPoint</Application>
  <PresentationFormat>On-screen Show (16:9)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Weekly Announcements! </vt:lpstr>
      <vt:lpstr>Recall Activity</vt:lpstr>
      <vt:lpstr>Keyword Arguments</vt:lpstr>
      <vt:lpstr>Default Parameters Value</vt:lpstr>
      <vt:lpstr>Arbitrary Arguments</vt:lpstr>
      <vt:lpstr>Arbitrary Arguments</vt:lpstr>
      <vt:lpstr>Coding Along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40</cp:revision>
  <dcterms:modified xsi:type="dcterms:W3CDTF">2022-10-03T00:00:55Z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