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B83FF-25F6-43BF-95B0-B478B0802F6F}" v="20" dt="2022-09-20T23:53:3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4E3B83FF-25F6-43BF-95B0-B478B0802F6F}"/>
    <pc:docChg chg="undo custSel addSld delSld modSld sldOrd">
      <pc:chgData name="Moraes,Marcia" userId="c9c67e8a-58e2-4733-9a1c-5d44fec4775b" providerId="ADAL" clId="{4E3B83FF-25F6-43BF-95B0-B478B0802F6F}" dt="2022-09-21T18:55:46.065" v="1758" actId="20577"/>
      <pc:docMkLst>
        <pc:docMk/>
      </pc:docMkLst>
      <pc:sldChg chg="modSp mod">
        <pc:chgData name="Moraes,Marcia" userId="c9c67e8a-58e2-4733-9a1c-5d44fec4775b" providerId="ADAL" clId="{4E3B83FF-25F6-43BF-95B0-B478B0802F6F}" dt="2022-09-20T18:13:14.964" v="4" actId="20577"/>
        <pc:sldMkLst>
          <pc:docMk/>
          <pc:sldMk cId="0" sldId="256"/>
        </pc:sldMkLst>
        <pc:spChg chg="mod">
          <ac:chgData name="Moraes,Marcia" userId="c9c67e8a-58e2-4733-9a1c-5d44fec4775b" providerId="ADAL" clId="{4E3B83FF-25F6-43BF-95B0-B478B0802F6F}" dt="2022-09-20T18:13:14.964" v="4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4E3B83FF-25F6-43BF-95B0-B478B0802F6F}" dt="2022-09-20T18:15:23.050" v="12" actId="1076"/>
        <pc:sldMkLst>
          <pc:docMk/>
          <pc:sldMk cId="2954226462" sldId="268"/>
        </pc:sldMkLst>
        <pc:spChg chg="mod">
          <ac:chgData name="Moraes,Marcia" userId="c9c67e8a-58e2-4733-9a1c-5d44fec4775b" providerId="ADAL" clId="{4E3B83FF-25F6-43BF-95B0-B478B0802F6F}" dt="2022-09-20T18:13:23.675" v="8" actId="20577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4E3B83FF-25F6-43BF-95B0-B478B0802F6F}" dt="2022-09-20T18:15:14.488" v="9" actId="478"/>
          <ac:picMkLst>
            <pc:docMk/>
            <pc:sldMk cId="2954226462" sldId="268"/>
            <ac:picMk id="2" creationId="{4F1416BA-5F97-48EA-849F-F9B00741ED6F}"/>
          </ac:picMkLst>
        </pc:picChg>
        <pc:picChg chg="add mod">
          <ac:chgData name="Moraes,Marcia" userId="c9c67e8a-58e2-4733-9a1c-5d44fec4775b" providerId="ADAL" clId="{4E3B83FF-25F6-43BF-95B0-B478B0802F6F}" dt="2022-09-20T18:15:23.050" v="12" actId="1076"/>
          <ac:picMkLst>
            <pc:docMk/>
            <pc:sldMk cId="2954226462" sldId="268"/>
            <ac:picMk id="1026" creationId="{A67BA562-A35D-8D08-3086-DC22E9F8445E}"/>
          </ac:picMkLst>
        </pc:picChg>
      </pc:sldChg>
      <pc:sldChg chg="modSp mod">
        <pc:chgData name="Moraes,Marcia" userId="c9c67e8a-58e2-4733-9a1c-5d44fec4775b" providerId="ADAL" clId="{4E3B83FF-25F6-43BF-95B0-B478B0802F6F}" dt="2022-09-20T22:44:38.358" v="399" actId="20577"/>
        <pc:sldMkLst>
          <pc:docMk/>
          <pc:sldMk cId="1172125351" sldId="288"/>
        </pc:sldMkLst>
        <pc:spChg chg="mod">
          <ac:chgData name="Moraes,Marcia" userId="c9c67e8a-58e2-4733-9a1c-5d44fec4775b" providerId="ADAL" clId="{4E3B83FF-25F6-43BF-95B0-B478B0802F6F}" dt="2022-09-20T22:43:47.502" v="185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4:38.358" v="399" actId="20577"/>
          <ac:spMkLst>
            <pc:docMk/>
            <pc:sldMk cId="1172125351" sldId="288"/>
            <ac:spMk id="3" creationId="{93E01694-2C32-BA4D-B6F8-4BE99716E841}"/>
          </ac:spMkLst>
        </pc:spChg>
      </pc:sldChg>
      <pc:sldChg chg="modSp add mod">
        <pc:chgData name="Moraes,Marcia" userId="c9c67e8a-58e2-4733-9a1c-5d44fec4775b" providerId="ADAL" clId="{4E3B83FF-25F6-43BF-95B0-B478B0802F6F}" dt="2022-09-20T22:45:41.463" v="417" actId="20577"/>
        <pc:sldMkLst>
          <pc:docMk/>
          <pc:sldMk cId="2447864037" sldId="289"/>
        </pc:sldMkLst>
        <pc:spChg chg="mod">
          <ac:chgData name="Moraes,Marcia" userId="c9c67e8a-58e2-4733-9a1c-5d44fec4775b" providerId="ADAL" clId="{4E3B83FF-25F6-43BF-95B0-B478B0802F6F}" dt="2022-09-20T22:40:35.850" v="115" actId="313"/>
          <ac:spMkLst>
            <pc:docMk/>
            <pc:sldMk cId="2447864037" sldId="289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5:41.463" v="417" actId="20577"/>
          <ac:spMkLst>
            <pc:docMk/>
            <pc:sldMk cId="2447864037" sldId="289"/>
            <ac:spMk id="3" creationId="{93E01694-2C32-BA4D-B6F8-4BE99716E841}"/>
          </ac:spMkLst>
        </pc:spChg>
      </pc:sldChg>
      <pc:sldChg chg="addSp modSp add mod">
        <pc:chgData name="Moraes,Marcia" userId="c9c67e8a-58e2-4733-9a1c-5d44fec4775b" providerId="ADAL" clId="{4E3B83FF-25F6-43BF-95B0-B478B0802F6F}" dt="2022-09-20T22:43:04.542" v="167" actId="692"/>
        <pc:sldMkLst>
          <pc:docMk/>
          <pc:sldMk cId="63851387" sldId="290"/>
        </pc:sldMkLst>
        <pc:spChg chg="mod">
          <ac:chgData name="Moraes,Marcia" userId="c9c67e8a-58e2-4733-9a1c-5d44fec4775b" providerId="ADAL" clId="{4E3B83FF-25F6-43BF-95B0-B478B0802F6F}" dt="2022-09-20T22:42:16.936" v="156" actId="6549"/>
          <ac:spMkLst>
            <pc:docMk/>
            <pc:sldMk cId="63851387" sldId="290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3:04.542" v="167" actId="692"/>
          <ac:spMkLst>
            <pc:docMk/>
            <pc:sldMk cId="63851387" sldId="290"/>
            <ac:spMk id="3" creationId="{93E01694-2C32-BA4D-B6F8-4BE99716E841}"/>
          </ac:spMkLst>
        </pc:spChg>
        <pc:spChg chg="add mod">
          <ac:chgData name="Moraes,Marcia" userId="c9c67e8a-58e2-4733-9a1c-5d44fec4775b" providerId="ADAL" clId="{4E3B83FF-25F6-43BF-95B0-B478B0802F6F}" dt="2022-09-20T22:43:02.335" v="166" actId="692"/>
          <ac:spMkLst>
            <pc:docMk/>
            <pc:sldMk cId="63851387" sldId="290"/>
            <ac:spMk id="4" creationId="{E5A46BD7-2EF2-C242-A955-A5423A373C13}"/>
          </ac:spMkLst>
        </pc:spChg>
      </pc:sldChg>
      <pc:sldChg chg="del">
        <pc:chgData name="Moraes,Marcia" userId="c9c67e8a-58e2-4733-9a1c-5d44fec4775b" providerId="ADAL" clId="{4E3B83FF-25F6-43BF-95B0-B478B0802F6F}" dt="2022-09-20T22:39:36.844" v="94" actId="47"/>
        <pc:sldMkLst>
          <pc:docMk/>
          <pc:sldMk cId="1952093133" sldId="290"/>
        </pc:sldMkLst>
      </pc:sldChg>
      <pc:sldChg chg="add del">
        <pc:chgData name="Moraes,Marcia" userId="c9c67e8a-58e2-4733-9a1c-5d44fec4775b" providerId="ADAL" clId="{4E3B83FF-25F6-43BF-95B0-B478B0802F6F}" dt="2022-09-20T22:43:37.599" v="169"/>
        <pc:sldMkLst>
          <pc:docMk/>
          <pc:sldMk cId="2229205243" sldId="291"/>
        </pc:sldMkLst>
      </pc:sldChg>
      <pc:sldChg chg="modSp add mod">
        <pc:chgData name="Moraes,Marcia" userId="c9c67e8a-58e2-4733-9a1c-5d44fec4775b" providerId="ADAL" clId="{4E3B83FF-25F6-43BF-95B0-B478B0802F6F}" dt="2022-09-20T22:45:35.799" v="408" actId="20577"/>
        <pc:sldMkLst>
          <pc:docMk/>
          <pc:sldMk cId="2583827647" sldId="291"/>
        </pc:sldMkLst>
        <pc:spChg chg="mod">
          <ac:chgData name="Moraes,Marcia" userId="c9c67e8a-58e2-4733-9a1c-5d44fec4775b" providerId="ADAL" clId="{4E3B83FF-25F6-43BF-95B0-B478B0802F6F}" dt="2022-09-20T22:45:35.799" v="408" actId="20577"/>
          <ac:spMkLst>
            <pc:docMk/>
            <pc:sldMk cId="2583827647" sldId="291"/>
            <ac:spMk id="3" creationId="{93E01694-2C32-BA4D-B6F8-4BE99716E841}"/>
          </ac:spMkLst>
        </pc:spChg>
      </pc:sldChg>
      <pc:sldChg chg="addSp modSp add mod ord modAnim">
        <pc:chgData name="Moraes,Marcia" userId="c9c67e8a-58e2-4733-9a1c-5d44fec4775b" providerId="ADAL" clId="{4E3B83FF-25F6-43BF-95B0-B478B0802F6F}" dt="2022-09-20T22:49:33.200" v="510"/>
        <pc:sldMkLst>
          <pc:docMk/>
          <pc:sldMk cId="504985521" sldId="292"/>
        </pc:sldMkLst>
        <pc:spChg chg="mod">
          <ac:chgData name="Moraes,Marcia" userId="c9c67e8a-58e2-4733-9a1c-5d44fec4775b" providerId="ADAL" clId="{4E3B83FF-25F6-43BF-95B0-B478B0802F6F}" dt="2022-09-20T22:46:17.439" v="434" actId="20577"/>
          <ac:spMkLst>
            <pc:docMk/>
            <pc:sldMk cId="504985521" sldId="292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7:32.573" v="444" actId="14100"/>
          <ac:spMkLst>
            <pc:docMk/>
            <pc:sldMk cId="504985521" sldId="292"/>
            <ac:spMk id="3" creationId="{93E01694-2C32-BA4D-B6F8-4BE99716E841}"/>
          </ac:spMkLst>
        </pc:spChg>
        <pc:spChg chg="add mod">
          <ac:chgData name="Moraes,Marcia" userId="c9c67e8a-58e2-4733-9a1c-5d44fec4775b" providerId="ADAL" clId="{4E3B83FF-25F6-43BF-95B0-B478B0802F6F}" dt="2022-09-20T22:49:26.278" v="509" actId="207"/>
          <ac:spMkLst>
            <pc:docMk/>
            <pc:sldMk cId="504985521" sldId="292"/>
            <ac:spMk id="4" creationId="{40B23B75-AC5A-4D63-8493-56770FB41B1B}"/>
          </ac:spMkLst>
        </pc:spChg>
      </pc:sldChg>
      <pc:sldChg chg="addSp delSp modSp add mod delAnim">
        <pc:chgData name="Moraes,Marcia" userId="c9c67e8a-58e2-4733-9a1c-5d44fec4775b" providerId="ADAL" clId="{4E3B83FF-25F6-43BF-95B0-B478B0802F6F}" dt="2022-09-20T23:10:45.374" v="541" actId="692"/>
        <pc:sldMkLst>
          <pc:docMk/>
          <pc:sldMk cId="858956034" sldId="293"/>
        </pc:sldMkLst>
        <pc:spChg chg="mod">
          <ac:chgData name="Moraes,Marcia" userId="c9c67e8a-58e2-4733-9a1c-5d44fec4775b" providerId="ADAL" clId="{4E3B83FF-25F6-43BF-95B0-B478B0802F6F}" dt="2022-09-20T22:57:18.415" v="519" actId="20577"/>
          <ac:spMkLst>
            <pc:docMk/>
            <pc:sldMk cId="858956034" sldId="293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3:10:43.139" v="540" actId="692"/>
          <ac:spMkLst>
            <pc:docMk/>
            <pc:sldMk cId="858956034" sldId="293"/>
            <ac:spMk id="3" creationId="{93E01694-2C32-BA4D-B6F8-4BE99716E841}"/>
          </ac:spMkLst>
        </pc:spChg>
        <pc:spChg chg="del">
          <ac:chgData name="Moraes,Marcia" userId="c9c67e8a-58e2-4733-9a1c-5d44fec4775b" providerId="ADAL" clId="{4E3B83FF-25F6-43BF-95B0-B478B0802F6F}" dt="2022-09-20T23:07:08.384" v="520" actId="478"/>
          <ac:spMkLst>
            <pc:docMk/>
            <pc:sldMk cId="858956034" sldId="293"/>
            <ac:spMk id="4" creationId="{40B23B75-AC5A-4D63-8493-56770FB41B1B}"/>
          </ac:spMkLst>
        </pc:spChg>
        <pc:spChg chg="add del mod">
          <ac:chgData name="Moraes,Marcia" userId="c9c67e8a-58e2-4733-9a1c-5d44fec4775b" providerId="ADAL" clId="{4E3B83FF-25F6-43BF-95B0-B478B0802F6F}" dt="2022-09-20T23:07:44.384" v="528" actId="478"/>
          <ac:spMkLst>
            <pc:docMk/>
            <pc:sldMk cId="858956034" sldId="293"/>
            <ac:spMk id="5" creationId="{21E5404B-D32B-1F9E-D67C-552ADFC88DA1}"/>
          </ac:spMkLst>
        </pc:spChg>
        <pc:spChg chg="add mod">
          <ac:chgData name="Moraes,Marcia" userId="c9c67e8a-58e2-4733-9a1c-5d44fec4775b" providerId="ADAL" clId="{4E3B83FF-25F6-43BF-95B0-B478B0802F6F}" dt="2022-09-20T23:10:45.374" v="541" actId="692"/>
          <ac:spMkLst>
            <pc:docMk/>
            <pc:sldMk cId="858956034" sldId="293"/>
            <ac:spMk id="7" creationId="{2BC17EE1-27B9-4C16-4390-6918E10B7BE5}"/>
          </ac:spMkLst>
        </pc:spChg>
      </pc:sldChg>
      <pc:sldChg chg="addSp delSp modSp add mod">
        <pc:chgData name="Moraes,Marcia" userId="c9c67e8a-58e2-4733-9a1c-5d44fec4775b" providerId="ADAL" clId="{4E3B83FF-25F6-43BF-95B0-B478B0802F6F}" dt="2022-09-20T23:13:08.844" v="571" actId="20577"/>
        <pc:sldMkLst>
          <pc:docMk/>
          <pc:sldMk cId="527131478" sldId="294"/>
        </pc:sldMkLst>
        <pc:spChg chg="mod">
          <ac:chgData name="Moraes,Marcia" userId="c9c67e8a-58e2-4733-9a1c-5d44fec4775b" providerId="ADAL" clId="{4E3B83FF-25F6-43BF-95B0-B478B0802F6F}" dt="2022-09-20T23:13:08.844" v="571" actId="20577"/>
          <ac:spMkLst>
            <pc:docMk/>
            <pc:sldMk cId="527131478" sldId="294"/>
            <ac:spMk id="2" creationId="{6302E6FC-80C8-2F4C-A9F0-9B205434775A}"/>
          </ac:spMkLst>
        </pc:spChg>
        <pc:spChg chg="del">
          <ac:chgData name="Moraes,Marcia" userId="c9c67e8a-58e2-4733-9a1c-5d44fec4775b" providerId="ADAL" clId="{4E3B83FF-25F6-43BF-95B0-B478B0802F6F}" dt="2022-09-20T23:12:35.200" v="543" actId="478"/>
          <ac:spMkLst>
            <pc:docMk/>
            <pc:sldMk cId="527131478" sldId="294"/>
            <ac:spMk id="3" creationId="{93E01694-2C32-BA4D-B6F8-4BE99716E841}"/>
          </ac:spMkLst>
        </pc:spChg>
        <pc:spChg chg="add del mod">
          <ac:chgData name="Moraes,Marcia" userId="c9c67e8a-58e2-4733-9a1c-5d44fec4775b" providerId="ADAL" clId="{4E3B83FF-25F6-43BF-95B0-B478B0802F6F}" dt="2022-09-20T23:12:37.919" v="545" actId="478"/>
          <ac:spMkLst>
            <pc:docMk/>
            <pc:sldMk cId="527131478" sldId="294"/>
            <ac:spMk id="5" creationId="{F0B1A041-DACE-3EBD-B10E-DE2A7D316598}"/>
          </ac:spMkLst>
        </pc:spChg>
        <pc:spChg chg="del">
          <ac:chgData name="Moraes,Marcia" userId="c9c67e8a-58e2-4733-9a1c-5d44fec4775b" providerId="ADAL" clId="{4E3B83FF-25F6-43BF-95B0-B478B0802F6F}" dt="2022-09-20T23:12:36.864" v="544" actId="478"/>
          <ac:spMkLst>
            <pc:docMk/>
            <pc:sldMk cId="527131478" sldId="294"/>
            <ac:spMk id="7" creationId="{2BC17EE1-27B9-4C16-4390-6918E10B7BE5}"/>
          </ac:spMkLst>
        </pc:spChg>
        <pc:picChg chg="add mod">
          <ac:chgData name="Moraes,Marcia" userId="c9c67e8a-58e2-4733-9a1c-5d44fec4775b" providerId="ADAL" clId="{4E3B83FF-25F6-43BF-95B0-B478B0802F6F}" dt="2022-09-20T23:12:51.715" v="548" actId="1076"/>
          <ac:picMkLst>
            <pc:docMk/>
            <pc:sldMk cId="527131478" sldId="294"/>
            <ac:picMk id="8" creationId="{618130D7-1566-D1C2-C9FD-CBAA7BECA479}"/>
          </ac:picMkLst>
        </pc:picChg>
      </pc:sldChg>
      <pc:sldChg chg="del">
        <pc:chgData name="Moraes,Marcia" userId="c9c67e8a-58e2-4733-9a1c-5d44fec4775b" providerId="ADAL" clId="{4E3B83FF-25F6-43BF-95B0-B478B0802F6F}" dt="2022-09-20T22:39:39.260" v="99" actId="47"/>
        <pc:sldMkLst>
          <pc:docMk/>
          <pc:sldMk cId="1028946880" sldId="294"/>
        </pc:sldMkLst>
      </pc:sldChg>
      <pc:sldChg chg="del">
        <pc:chgData name="Moraes,Marcia" userId="c9c67e8a-58e2-4733-9a1c-5d44fec4775b" providerId="ADAL" clId="{4E3B83FF-25F6-43BF-95B0-B478B0802F6F}" dt="2022-09-20T22:39:37.359" v="95" actId="47"/>
        <pc:sldMkLst>
          <pc:docMk/>
          <pc:sldMk cId="603826668" sldId="295"/>
        </pc:sldMkLst>
      </pc:sldChg>
      <pc:sldChg chg="addSp delSp modSp add mod">
        <pc:chgData name="Moraes,Marcia" userId="c9c67e8a-58e2-4733-9a1c-5d44fec4775b" providerId="ADAL" clId="{4E3B83FF-25F6-43BF-95B0-B478B0802F6F}" dt="2022-09-20T23:22:53.166" v="597" actId="692"/>
        <pc:sldMkLst>
          <pc:docMk/>
          <pc:sldMk cId="1472399199" sldId="295"/>
        </pc:sldMkLst>
        <pc:spChg chg="mod">
          <ac:chgData name="Moraes,Marcia" userId="c9c67e8a-58e2-4733-9a1c-5d44fec4775b" providerId="ADAL" clId="{4E3B83FF-25F6-43BF-95B0-B478B0802F6F}" dt="2022-09-20T23:18:58.101" v="590" actId="20577"/>
          <ac:spMkLst>
            <pc:docMk/>
            <pc:sldMk cId="1472399199" sldId="295"/>
            <ac:spMk id="2" creationId="{6302E6FC-80C8-2F4C-A9F0-9B205434775A}"/>
          </ac:spMkLst>
        </pc:spChg>
        <pc:spChg chg="add mod">
          <ac:chgData name="Moraes,Marcia" userId="c9c67e8a-58e2-4733-9a1c-5d44fec4775b" providerId="ADAL" clId="{4E3B83FF-25F6-43BF-95B0-B478B0802F6F}" dt="2022-09-20T23:22:53.166" v="597" actId="692"/>
          <ac:spMkLst>
            <pc:docMk/>
            <pc:sldMk cId="1472399199" sldId="295"/>
            <ac:spMk id="4" creationId="{E9E121ED-FA27-534D-AD40-133F69C72CBC}"/>
          </ac:spMkLst>
        </pc:spChg>
        <pc:picChg chg="del">
          <ac:chgData name="Moraes,Marcia" userId="c9c67e8a-58e2-4733-9a1c-5d44fec4775b" providerId="ADAL" clId="{4E3B83FF-25F6-43BF-95B0-B478B0802F6F}" dt="2022-09-20T23:18:52.095" v="573" actId="478"/>
          <ac:picMkLst>
            <pc:docMk/>
            <pc:sldMk cId="1472399199" sldId="295"/>
            <ac:picMk id="8" creationId="{618130D7-1566-D1C2-C9FD-CBAA7BECA479}"/>
          </ac:picMkLst>
        </pc:picChg>
      </pc:sldChg>
      <pc:sldChg chg="del">
        <pc:chgData name="Moraes,Marcia" userId="c9c67e8a-58e2-4733-9a1c-5d44fec4775b" providerId="ADAL" clId="{4E3B83FF-25F6-43BF-95B0-B478B0802F6F}" dt="2022-09-20T22:39:37.874" v="96" actId="47"/>
        <pc:sldMkLst>
          <pc:docMk/>
          <pc:sldMk cId="618935601" sldId="296"/>
        </pc:sldMkLst>
      </pc:sldChg>
      <pc:sldChg chg="addSp modSp add mod">
        <pc:chgData name="Moraes,Marcia" userId="c9c67e8a-58e2-4733-9a1c-5d44fec4775b" providerId="ADAL" clId="{4E3B83FF-25F6-43BF-95B0-B478B0802F6F}" dt="2022-09-20T23:35:42.861" v="931" actId="14100"/>
        <pc:sldMkLst>
          <pc:docMk/>
          <pc:sldMk cId="1684470190" sldId="296"/>
        </pc:sldMkLst>
        <pc:spChg chg="mod">
          <ac:chgData name="Moraes,Marcia" userId="c9c67e8a-58e2-4733-9a1c-5d44fec4775b" providerId="ADAL" clId="{4E3B83FF-25F6-43BF-95B0-B478B0802F6F}" dt="2022-09-20T23:32:17.196" v="622" actId="20577"/>
          <ac:spMkLst>
            <pc:docMk/>
            <pc:sldMk cId="1684470190" sldId="296"/>
            <ac:spMk id="2" creationId="{6302E6FC-80C8-2F4C-A9F0-9B205434775A}"/>
          </ac:spMkLst>
        </pc:spChg>
        <pc:spChg chg="add mod">
          <ac:chgData name="Moraes,Marcia" userId="c9c67e8a-58e2-4733-9a1c-5d44fec4775b" providerId="ADAL" clId="{4E3B83FF-25F6-43BF-95B0-B478B0802F6F}" dt="2022-09-20T23:35:42.861" v="931" actId="14100"/>
          <ac:spMkLst>
            <pc:docMk/>
            <pc:sldMk cId="1684470190" sldId="296"/>
            <ac:spMk id="3" creationId="{AA3AC9A6-F14C-028B-44F0-F2F465A1F04E}"/>
          </ac:spMkLst>
        </pc:spChg>
        <pc:spChg chg="mod">
          <ac:chgData name="Moraes,Marcia" userId="c9c67e8a-58e2-4733-9a1c-5d44fec4775b" providerId="ADAL" clId="{4E3B83FF-25F6-43BF-95B0-B478B0802F6F}" dt="2022-09-20T23:35:23.634" v="905" actId="1076"/>
          <ac:spMkLst>
            <pc:docMk/>
            <pc:sldMk cId="1684470190" sldId="296"/>
            <ac:spMk id="4" creationId="{E9E121ED-FA27-534D-AD40-133F69C72CBC}"/>
          </ac:spMkLst>
        </pc:spChg>
      </pc:sldChg>
      <pc:sldChg chg="delSp modSp add mod">
        <pc:chgData name="Moraes,Marcia" userId="c9c67e8a-58e2-4733-9a1c-5d44fec4775b" providerId="ADAL" clId="{4E3B83FF-25F6-43BF-95B0-B478B0802F6F}" dt="2022-09-21T18:55:46.065" v="1758" actId="20577"/>
        <pc:sldMkLst>
          <pc:docMk/>
          <pc:sldMk cId="1971522944" sldId="297"/>
        </pc:sldMkLst>
        <pc:spChg chg="mod">
          <ac:chgData name="Moraes,Marcia" userId="c9c67e8a-58e2-4733-9a1c-5d44fec4775b" providerId="ADAL" clId="{4E3B83FF-25F6-43BF-95B0-B478B0802F6F}" dt="2022-09-20T23:48:52.382" v="948" actId="20577"/>
          <ac:spMkLst>
            <pc:docMk/>
            <pc:sldMk cId="1971522944" sldId="297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1T18:55:46.065" v="1758" actId="20577"/>
          <ac:spMkLst>
            <pc:docMk/>
            <pc:sldMk cId="1971522944" sldId="297"/>
            <ac:spMk id="3" creationId="{AA3AC9A6-F14C-028B-44F0-F2F465A1F04E}"/>
          </ac:spMkLst>
        </pc:spChg>
        <pc:spChg chg="del">
          <ac:chgData name="Moraes,Marcia" userId="c9c67e8a-58e2-4733-9a1c-5d44fec4775b" providerId="ADAL" clId="{4E3B83FF-25F6-43BF-95B0-B478B0802F6F}" dt="2022-09-20T23:49:25.142" v="949" actId="478"/>
          <ac:spMkLst>
            <pc:docMk/>
            <pc:sldMk cId="1971522944" sldId="297"/>
            <ac:spMk id="4" creationId="{E9E121ED-FA27-534D-AD40-133F69C72CBC}"/>
          </ac:spMkLst>
        </pc:spChg>
      </pc:sldChg>
      <pc:sldChg chg="del">
        <pc:chgData name="Moraes,Marcia" userId="c9c67e8a-58e2-4733-9a1c-5d44fec4775b" providerId="ADAL" clId="{4E3B83FF-25F6-43BF-95B0-B478B0802F6F}" dt="2022-09-20T22:39:38.318" v="97" actId="47"/>
        <pc:sldMkLst>
          <pc:docMk/>
          <pc:sldMk cId="3942909976" sldId="297"/>
        </pc:sldMkLst>
      </pc:sldChg>
      <pc:sldChg chg="del">
        <pc:chgData name="Moraes,Marcia" userId="c9c67e8a-58e2-4733-9a1c-5d44fec4775b" providerId="ADAL" clId="{4E3B83FF-25F6-43BF-95B0-B478B0802F6F}" dt="2022-09-20T22:39:38.708" v="98" actId="47"/>
        <pc:sldMkLst>
          <pc:docMk/>
          <pc:sldMk cId="651987978" sldId="298"/>
        </pc:sldMkLst>
      </pc:sldChg>
      <pc:sldChg chg="addSp modSp add mod">
        <pc:chgData name="Moraes,Marcia" userId="c9c67e8a-58e2-4733-9a1c-5d44fec4775b" providerId="ADAL" clId="{4E3B83FF-25F6-43BF-95B0-B478B0802F6F}" dt="2022-09-21T00:00:43.303" v="1751" actId="15"/>
        <pc:sldMkLst>
          <pc:docMk/>
          <pc:sldMk cId="2032096474" sldId="298"/>
        </pc:sldMkLst>
        <pc:spChg chg="mod">
          <ac:chgData name="Moraes,Marcia" userId="c9c67e8a-58e2-4733-9a1c-5d44fec4775b" providerId="ADAL" clId="{4E3B83FF-25F6-43BF-95B0-B478B0802F6F}" dt="2022-09-20T23:56:37.198" v="1466" actId="20577"/>
          <ac:spMkLst>
            <pc:docMk/>
            <pc:sldMk cId="2032096474" sldId="298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1T00:00:43.303" v="1751" actId="15"/>
          <ac:spMkLst>
            <pc:docMk/>
            <pc:sldMk cId="2032096474" sldId="298"/>
            <ac:spMk id="3" creationId="{AA3AC9A6-F14C-028B-44F0-F2F465A1F04E}"/>
          </ac:spMkLst>
        </pc:spChg>
        <pc:picChg chg="add mod">
          <ac:chgData name="Moraes,Marcia" userId="c9c67e8a-58e2-4733-9a1c-5d44fec4775b" providerId="ADAL" clId="{4E3B83FF-25F6-43BF-95B0-B478B0802F6F}" dt="2022-09-21T00:00:07.505" v="1698" actId="1076"/>
          <ac:picMkLst>
            <pc:docMk/>
            <pc:sldMk cId="2032096474" sldId="298"/>
            <ac:picMk id="5" creationId="{530245BA-7C77-BBAE-E798-647D13B273BC}"/>
          </ac:picMkLst>
        </pc:picChg>
      </pc:sldChg>
      <pc:sldChg chg="del">
        <pc:chgData name="Moraes,Marcia" userId="c9c67e8a-58e2-4733-9a1c-5d44fec4775b" providerId="ADAL" clId="{4E3B83FF-25F6-43BF-95B0-B478B0802F6F}" dt="2022-09-20T22:39:41.830" v="100" actId="47"/>
        <pc:sldMkLst>
          <pc:docMk/>
          <pc:sldMk cId="313386181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replace.asp" TargetMode="External"/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csv files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603954" y="1236947"/>
            <a:ext cx="74111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7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 csv files with append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719665" y="3375047"/>
            <a:ext cx="74111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rows):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'a', newline='')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rows: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name_ages.writerow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088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writeCSVFile</a:t>
            </a:r>
            <a:r>
              <a:rPr lang="en-US" sz="1800" dirty="0"/>
              <a:t> function</a:t>
            </a:r>
          </a:p>
          <a:p>
            <a:pPr lvl="1"/>
            <a:r>
              <a:rPr lang="en-US" sz="1668" dirty="0"/>
              <a:t>Rows is a list of a list </a:t>
            </a:r>
            <a:r>
              <a:rPr lang="en-US" sz="1668" dirty="0">
                <a:sym typeface="Wingdings" panose="05000000000000000000" pitchFamily="2" charset="2"/>
              </a:rPr>
              <a:t> we will work more on that</a:t>
            </a:r>
          </a:p>
          <a:p>
            <a:pPr lvl="2"/>
            <a:r>
              <a:rPr lang="en-US" sz="1668" dirty="0"/>
              <a:t>rows = [["Julia", "18"], ["Anton", "19"]]</a:t>
            </a:r>
          </a:p>
          <a:p>
            <a:pPr lvl="1"/>
            <a:r>
              <a:rPr lang="en-US" sz="1668" dirty="0"/>
              <a:t>open function has 3 parameters: name of the file, mode for open the file – a – append, newline=‘’ does not add a blank line in the csv file, between rows that are being appended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325319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 Python function that receives the lines of a file as a parameter and calculates and prints the sum of each line.</a:t>
            </a:r>
          </a:p>
          <a:p>
            <a:pPr>
              <a:buClrTx/>
            </a:pPr>
            <a:r>
              <a:rPr lang="en-US" sz="1800" dirty="0"/>
              <a:t>To do this we will need to use the following additional functions:</a:t>
            </a:r>
          </a:p>
          <a:p>
            <a:pPr lvl="1"/>
            <a:r>
              <a:rPr lang="en-US" sz="1536" dirty="0"/>
              <a:t>split() – split a string into a list (</a:t>
            </a:r>
            <a:r>
              <a:rPr lang="en-US" sz="1536" dirty="0">
                <a:hlinkClick r:id="rId2"/>
              </a:rPr>
              <a:t>https://www.w3schools.com/python/ref_string_split.asp</a:t>
            </a:r>
            <a:r>
              <a:rPr lang="en-US" sz="1536" dirty="0"/>
              <a:t>)</a:t>
            </a:r>
          </a:p>
          <a:p>
            <a:pPr lvl="1"/>
            <a:r>
              <a:rPr lang="en-US" sz="1536"/>
              <a:t>replace(</a:t>
            </a:r>
            <a:r>
              <a:rPr lang="en-US" sz="1536" dirty="0" err="1"/>
              <a:t>oldValue</a:t>
            </a:r>
            <a:r>
              <a:rPr lang="en-US" sz="1536" dirty="0"/>
              <a:t>, </a:t>
            </a:r>
            <a:r>
              <a:rPr lang="en-US" sz="1536" dirty="0" err="1"/>
              <a:t>newValue</a:t>
            </a:r>
            <a:r>
              <a:rPr lang="en-US" sz="1536" dirty="0"/>
              <a:t>) – removes the </a:t>
            </a:r>
            <a:r>
              <a:rPr lang="en-US" sz="1536" dirty="0" err="1"/>
              <a:t>oldValue</a:t>
            </a:r>
            <a:r>
              <a:rPr lang="en-US" sz="1536" dirty="0"/>
              <a:t> and substitute for a </a:t>
            </a:r>
            <a:r>
              <a:rPr lang="en-US" sz="1536" dirty="0" err="1"/>
              <a:t>newValue</a:t>
            </a:r>
            <a:r>
              <a:rPr lang="en-US" sz="1536" dirty="0"/>
              <a:t> in a string (</a:t>
            </a:r>
            <a:r>
              <a:rPr lang="en-US" sz="1536" dirty="0">
                <a:hlinkClick r:id="rId3"/>
              </a:rPr>
              <a:t>https://www.w3schools.com/python/ref_string_replace.asp</a:t>
            </a:r>
            <a:r>
              <a:rPr lang="en-US" sz="1536" dirty="0"/>
              <a:t>)</a:t>
            </a:r>
          </a:p>
          <a:p>
            <a:r>
              <a:rPr lang="en-US" sz="1800" dirty="0"/>
              <a:t>Download the fileExamples.py file from Canvas, that file already has reading and writing functions to work with files</a:t>
            </a:r>
          </a:p>
        </p:txBody>
      </p:sp>
    </p:spTree>
    <p:extLst>
      <p:ext uri="{BB962C8B-B14F-4D97-AF65-F5344CB8AC3E}">
        <p14:creationId xmlns:p14="http://schemas.microsoft.com/office/powerpoint/2010/main" val="19715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01875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Believe in yourself and you will be unstoppable | Picture Quotes">
            <a:extLst>
              <a:ext uri="{FF2B5EF4-FFF2-40B4-BE49-F238E27FC236}">
                <a16:creationId xmlns:a16="http://schemas.microsoft.com/office/drawing/2014/main" id="{A67BA562-A35D-8D08-3086-DC22E9F8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0"/>
            <a:ext cx="275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at least three concepts that you remember from your readings regarding Files in Python.</a:t>
            </a:r>
          </a:p>
          <a:p>
            <a:pPr>
              <a:buClrTx/>
            </a:pPr>
            <a:r>
              <a:rPr lang="en-US" sz="1800" dirty="0"/>
              <a:t>Have this written in a paper, you will turn in at the end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 with “with”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531975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readEntireTxtFileWith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Comparing Solutions for Reading entire .txt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8615" y="1343799"/>
            <a:ext cx="4156363" cy="166199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46BD7-2EF2-C242-A955-A5423A373C13}"/>
              </a:ext>
            </a:extLst>
          </p:cNvPr>
          <p:cNvSpPr txBox="1">
            <a:spLocks/>
          </p:cNvSpPr>
          <p:nvPr/>
        </p:nvSpPr>
        <p:spPr>
          <a:xfrm>
            <a:off x="415637" y="1343799"/>
            <a:ext cx="4370852" cy="20600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each line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5488452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readEachLineTxtFile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readEachLineTxtFile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B75-AC5A-4D63-8493-56770FB41B1B}"/>
              </a:ext>
            </a:extLst>
          </p:cNvPr>
          <p:cNvSpPr txBox="1"/>
          <p:nvPr/>
        </p:nvSpPr>
        <p:spPr>
          <a:xfrm>
            <a:off x="5100447" y="2077156"/>
            <a:ext cx="33436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Write the </a:t>
            </a:r>
            <a:r>
              <a:rPr lang="en-US" sz="1800" dirty="0" err="1">
                <a:latin typeface="Proxima Nova"/>
              </a:rPr>
              <a:t>readEachLineTxtFileWith</a:t>
            </a:r>
            <a:r>
              <a:rPr lang="en-US" sz="1800" dirty="0">
                <a:latin typeface="Proxima Nova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9328" y="1166488"/>
            <a:ext cx="4585341" cy="16619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open(name, 'w')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7EE1-27B9-4C16-4390-6918E10B7BE5}"/>
              </a:ext>
            </a:extLst>
          </p:cNvPr>
          <p:cNvSpPr txBox="1"/>
          <p:nvPr/>
        </p:nvSpPr>
        <p:spPr>
          <a:xfrm>
            <a:off x="1765684" y="3359969"/>
            <a:ext cx="56126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writeTextFileWith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'w') as f: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Modes for opening files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0D7-1566-D1C2-C9FD-CBAA7BE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3" y="1464881"/>
            <a:ext cx="8845727" cy="2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714</Words>
  <Application>Microsoft Office PowerPoint</Application>
  <PresentationFormat>On-screen Show (16:9)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Reading entire .txt files</vt:lpstr>
      <vt:lpstr>Reading entire .txt files with “with”</vt:lpstr>
      <vt:lpstr>Comparing Solutions for Reading entire .txt</vt:lpstr>
      <vt:lpstr>Reading each line in .txt files</vt:lpstr>
      <vt:lpstr>Writing in .txt files</vt:lpstr>
      <vt:lpstr>Modes for opening files</vt:lpstr>
      <vt:lpstr>Reading csv files</vt:lpstr>
      <vt:lpstr>Writing  csv files with append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35</cp:revision>
  <dcterms:modified xsi:type="dcterms:W3CDTF">2022-09-21T18:55:47Z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