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5"/>
  </p:notesMasterIdLst>
  <p:sldIdLst>
    <p:sldId id="256" r:id="rId6"/>
    <p:sldId id="268" r:id="rId7"/>
    <p:sldId id="288" r:id="rId8"/>
    <p:sldId id="290" r:id="rId9"/>
    <p:sldId id="289" r:id="rId10"/>
    <p:sldId id="291" r:id="rId11"/>
    <p:sldId id="292" r:id="rId12"/>
    <p:sldId id="293" r:id="rId13"/>
    <p:sldId id="29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0EA89-C701-49D1-9A81-000189317083}" v="7" dt="2022-09-15T01:20:30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7470EA89-C701-49D1-9A81-000189317083}"/>
    <pc:docChg chg="undo custSel addSld delSld modSld">
      <pc:chgData name="Moraes,Marcia" userId="c9c67e8a-58e2-4733-9a1c-5d44fec4775b" providerId="ADAL" clId="{7470EA89-C701-49D1-9A81-000189317083}" dt="2022-09-15T01:29:08.424" v="654" actId="20577"/>
      <pc:docMkLst>
        <pc:docMk/>
      </pc:docMkLst>
      <pc:sldChg chg="modSp mod">
        <pc:chgData name="Moraes,Marcia" userId="c9c67e8a-58e2-4733-9a1c-5d44fec4775b" providerId="ADAL" clId="{7470EA89-C701-49D1-9A81-000189317083}" dt="2022-09-12T00:57:40.514" v="17" actId="20577"/>
        <pc:sldMkLst>
          <pc:docMk/>
          <pc:sldMk cId="0" sldId="256"/>
        </pc:sldMkLst>
        <pc:spChg chg="mod">
          <ac:chgData name="Moraes,Marcia" userId="c9c67e8a-58e2-4733-9a1c-5d44fec4775b" providerId="ADAL" clId="{7470EA89-C701-49D1-9A81-000189317083}" dt="2022-09-12T00:57:40.514" v="17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oraes,Marcia" userId="c9c67e8a-58e2-4733-9a1c-5d44fec4775b" providerId="ADAL" clId="{7470EA89-C701-49D1-9A81-000189317083}" dt="2022-09-12T00:59:40.188" v="25" actId="1076"/>
        <pc:sldMkLst>
          <pc:docMk/>
          <pc:sldMk cId="2954226462" sldId="268"/>
        </pc:sldMkLst>
        <pc:spChg chg="mod">
          <ac:chgData name="Moraes,Marcia" userId="c9c67e8a-58e2-4733-9a1c-5d44fec4775b" providerId="ADAL" clId="{7470EA89-C701-49D1-9A81-000189317083}" dt="2022-09-12T00:57:49.939" v="22" actId="5793"/>
          <ac:spMkLst>
            <pc:docMk/>
            <pc:sldMk cId="2954226462" sldId="268"/>
            <ac:spMk id="7" creationId="{F1F79DD2-1F3F-234C-A44A-3A87D436D29A}"/>
          </ac:spMkLst>
        </pc:spChg>
        <pc:picChg chg="del">
          <ac:chgData name="Moraes,Marcia" userId="c9c67e8a-58e2-4733-9a1c-5d44fec4775b" providerId="ADAL" clId="{7470EA89-C701-49D1-9A81-000189317083}" dt="2022-09-12T00:59:33.688" v="23" actId="478"/>
          <ac:picMkLst>
            <pc:docMk/>
            <pc:sldMk cId="2954226462" sldId="268"/>
            <ac:picMk id="3" creationId="{BC65C064-B731-C1C4-823E-03DEC4CD6BE5}"/>
          </ac:picMkLst>
        </pc:picChg>
        <pc:picChg chg="add mod">
          <ac:chgData name="Moraes,Marcia" userId="c9c67e8a-58e2-4733-9a1c-5d44fec4775b" providerId="ADAL" clId="{7470EA89-C701-49D1-9A81-000189317083}" dt="2022-09-12T00:59:40.188" v="25" actId="1076"/>
          <ac:picMkLst>
            <pc:docMk/>
            <pc:sldMk cId="2954226462" sldId="268"/>
            <ac:picMk id="1026" creationId="{A3571F68-6962-EC08-166F-EDEBF7C80F52}"/>
          </ac:picMkLst>
        </pc:picChg>
      </pc:sldChg>
      <pc:sldChg chg="del">
        <pc:chgData name="Moraes,Marcia" userId="c9c67e8a-58e2-4733-9a1c-5d44fec4775b" providerId="ADAL" clId="{7470EA89-C701-49D1-9A81-000189317083}" dt="2022-09-12T01:00:16.989" v="26" actId="47"/>
        <pc:sldMkLst>
          <pc:docMk/>
          <pc:sldMk cId="2945212090" sldId="287"/>
        </pc:sldMkLst>
      </pc:sldChg>
      <pc:sldChg chg="addSp delSp modSp mod delAnim modAnim">
        <pc:chgData name="Moraes,Marcia" userId="c9c67e8a-58e2-4733-9a1c-5d44fec4775b" providerId="ADAL" clId="{7470EA89-C701-49D1-9A81-000189317083}" dt="2022-09-12T01:04:43.804" v="121" actId="20577"/>
        <pc:sldMkLst>
          <pc:docMk/>
          <pc:sldMk cId="1172125351" sldId="288"/>
        </pc:sldMkLst>
        <pc:spChg chg="mod">
          <ac:chgData name="Moraes,Marcia" userId="c9c67e8a-58e2-4733-9a1c-5d44fec4775b" providerId="ADAL" clId="{7470EA89-C701-49D1-9A81-000189317083}" dt="2022-09-12T01:00:21.194" v="31" actId="20577"/>
          <ac:spMkLst>
            <pc:docMk/>
            <pc:sldMk cId="1172125351" sldId="288"/>
            <ac:spMk id="2" creationId="{6302E6FC-80C8-2F4C-A9F0-9B205434775A}"/>
          </ac:spMkLst>
        </pc:spChg>
        <pc:spChg chg="mod">
          <ac:chgData name="Moraes,Marcia" userId="c9c67e8a-58e2-4733-9a1c-5d44fec4775b" providerId="ADAL" clId="{7470EA89-C701-49D1-9A81-000189317083}" dt="2022-09-12T01:01:11.531" v="36" actId="255"/>
          <ac:spMkLst>
            <pc:docMk/>
            <pc:sldMk cId="1172125351" sldId="288"/>
            <ac:spMk id="3" creationId="{93E01694-2C32-BA4D-B6F8-4BE99716E841}"/>
          </ac:spMkLst>
        </pc:spChg>
        <pc:spChg chg="add del mod">
          <ac:chgData name="Moraes,Marcia" userId="c9c67e8a-58e2-4733-9a1c-5d44fec4775b" providerId="ADAL" clId="{7470EA89-C701-49D1-9A81-000189317083}" dt="2022-09-12T01:01:06.292" v="35" actId="478"/>
          <ac:spMkLst>
            <pc:docMk/>
            <pc:sldMk cId="1172125351" sldId="288"/>
            <ac:spMk id="4" creationId="{3F95C41C-D69D-9AE8-6490-5FF083128283}"/>
          </ac:spMkLst>
        </pc:spChg>
        <pc:spChg chg="add mod">
          <ac:chgData name="Moraes,Marcia" userId="c9c67e8a-58e2-4733-9a1c-5d44fec4775b" providerId="ADAL" clId="{7470EA89-C701-49D1-9A81-000189317083}" dt="2022-09-12T01:04:43.804" v="121" actId="20577"/>
          <ac:spMkLst>
            <pc:docMk/>
            <pc:sldMk cId="1172125351" sldId="288"/>
            <ac:spMk id="5" creationId="{3709B45A-84BC-B10A-FD04-28C712DD173A}"/>
          </ac:spMkLst>
        </pc:spChg>
        <pc:spChg chg="add mod">
          <ac:chgData name="Moraes,Marcia" userId="c9c67e8a-58e2-4733-9a1c-5d44fec4775b" providerId="ADAL" clId="{7470EA89-C701-49D1-9A81-000189317083}" dt="2022-09-12T01:04:04.908" v="120" actId="1076"/>
          <ac:spMkLst>
            <pc:docMk/>
            <pc:sldMk cId="1172125351" sldId="288"/>
            <ac:spMk id="6" creationId="{87A8683E-BD85-5661-8AE8-A4784F57D0DA}"/>
          </ac:spMkLst>
        </pc:spChg>
        <pc:spChg chg="add del mod">
          <ac:chgData name="Moraes,Marcia" userId="c9c67e8a-58e2-4733-9a1c-5d44fec4775b" providerId="ADAL" clId="{7470EA89-C701-49D1-9A81-000189317083}" dt="2022-09-12T01:03:54.411" v="117" actId="478"/>
          <ac:spMkLst>
            <pc:docMk/>
            <pc:sldMk cId="1172125351" sldId="288"/>
            <ac:spMk id="7" creationId="{9F24C902-9BDE-62A5-7C01-EE4A46A588C8}"/>
          </ac:spMkLst>
        </pc:spChg>
        <pc:spChg chg="add del mod">
          <ac:chgData name="Moraes,Marcia" userId="c9c67e8a-58e2-4733-9a1c-5d44fec4775b" providerId="ADAL" clId="{7470EA89-C701-49D1-9A81-000189317083}" dt="2022-09-12T01:03:55.171" v="118" actId="478"/>
          <ac:spMkLst>
            <pc:docMk/>
            <pc:sldMk cId="1172125351" sldId="288"/>
            <ac:spMk id="8" creationId="{F73F6979-815D-14A4-7106-EB281FDD32C6}"/>
          </ac:spMkLst>
        </pc:spChg>
        <pc:spChg chg="add del mod">
          <ac:chgData name="Moraes,Marcia" userId="c9c67e8a-58e2-4733-9a1c-5d44fec4775b" providerId="ADAL" clId="{7470EA89-C701-49D1-9A81-000189317083}" dt="2022-09-12T01:03:56.718" v="119" actId="478"/>
          <ac:spMkLst>
            <pc:docMk/>
            <pc:sldMk cId="1172125351" sldId="288"/>
            <ac:spMk id="9" creationId="{628B51EA-B9AE-1A7E-9DCD-A3DF76642CEF}"/>
          </ac:spMkLst>
        </pc:spChg>
      </pc:sldChg>
      <pc:sldChg chg="addSp delSp modSp mod">
        <pc:chgData name="Moraes,Marcia" userId="c9c67e8a-58e2-4733-9a1c-5d44fec4775b" providerId="ADAL" clId="{7470EA89-C701-49D1-9A81-000189317083}" dt="2022-09-12T01:08:05.727" v="185" actId="1076"/>
        <pc:sldMkLst>
          <pc:docMk/>
          <pc:sldMk cId="3118603277" sldId="289"/>
        </pc:sldMkLst>
        <pc:spChg chg="mod">
          <ac:chgData name="Moraes,Marcia" userId="c9c67e8a-58e2-4733-9a1c-5d44fec4775b" providerId="ADAL" clId="{7470EA89-C701-49D1-9A81-000189317083}" dt="2022-09-12T01:06:42.995" v="153" actId="20577"/>
          <ac:spMkLst>
            <pc:docMk/>
            <pc:sldMk cId="3118603277" sldId="289"/>
            <ac:spMk id="2" creationId="{6302E6FC-80C8-2F4C-A9F0-9B205434775A}"/>
          </ac:spMkLst>
        </pc:spChg>
        <pc:spChg chg="del">
          <ac:chgData name="Moraes,Marcia" userId="c9c67e8a-58e2-4733-9a1c-5d44fec4775b" providerId="ADAL" clId="{7470EA89-C701-49D1-9A81-000189317083}" dt="2022-09-12T01:06:51.570" v="155" actId="478"/>
          <ac:spMkLst>
            <pc:docMk/>
            <pc:sldMk cId="3118603277" sldId="289"/>
            <ac:spMk id="3" creationId="{93E01694-2C32-BA4D-B6F8-4BE99716E841}"/>
          </ac:spMkLst>
        </pc:spChg>
        <pc:spChg chg="add mod">
          <ac:chgData name="Moraes,Marcia" userId="c9c67e8a-58e2-4733-9a1c-5d44fec4775b" providerId="ADAL" clId="{7470EA89-C701-49D1-9A81-000189317083}" dt="2022-09-12T01:08:05.727" v="185" actId="1076"/>
          <ac:spMkLst>
            <pc:docMk/>
            <pc:sldMk cId="3118603277" sldId="289"/>
            <ac:spMk id="4" creationId="{D4E4DFA7-AE96-E290-1283-FB9DF8D85E4F}"/>
          </ac:spMkLst>
        </pc:spChg>
        <pc:spChg chg="del">
          <ac:chgData name="Moraes,Marcia" userId="c9c67e8a-58e2-4733-9a1c-5d44fec4775b" providerId="ADAL" clId="{7470EA89-C701-49D1-9A81-000189317083}" dt="2022-09-12T01:06:59.483" v="156" actId="478"/>
          <ac:spMkLst>
            <pc:docMk/>
            <pc:sldMk cId="3118603277" sldId="289"/>
            <ac:spMk id="5" creationId="{9F5C8D9B-3946-59D4-E401-372D776DB617}"/>
          </ac:spMkLst>
        </pc:spChg>
        <pc:spChg chg="add del mod">
          <ac:chgData name="Moraes,Marcia" userId="c9c67e8a-58e2-4733-9a1c-5d44fec4775b" providerId="ADAL" clId="{7470EA89-C701-49D1-9A81-000189317083}" dt="2022-09-12T01:07:03.555" v="157" actId="478"/>
          <ac:spMkLst>
            <pc:docMk/>
            <pc:sldMk cId="3118603277" sldId="289"/>
            <ac:spMk id="7" creationId="{BF25C292-437A-AEAB-2E5D-63FD5C548272}"/>
          </ac:spMkLst>
        </pc:spChg>
      </pc:sldChg>
      <pc:sldChg chg="addSp delSp modSp mod">
        <pc:chgData name="Moraes,Marcia" userId="c9c67e8a-58e2-4733-9a1c-5d44fec4775b" providerId="ADAL" clId="{7470EA89-C701-49D1-9A81-000189317083}" dt="2022-09-12T01:06:11.801" v="139" actId="20577"/>
        <pc:sldMkLst>
          <pc:docMk/>
          <pc:sldMk cId="1952093133" sldId="290"/>
        </pc:sldMkLst>
        <pc:spChg chg="mod">
          <ac:chgData name="Moraes,Marcia" userId="c9c67e8a-58e2-4733-9a1c-5d44fec4775b" providerId="ADAL" clId="{7470EA89-C701-49D1-9A81-000189317083}" dt="2022-09-12T01:06:11.801" v="139" actId="20577"/>
          <ac:spMkLst>
            <pc:docMk/>
            <pc:sldMk cId="1952093133" sldId="290"/>
            <ac:spMk id="2" creationId="{6302E6FC-80C8-2F4C-A9F0-9B205434775A}"/>
          </ac:spMkLst>
        </pc:spChg>
        <pc:spChg chg="del">
          <ac:chgData name="Moraes,Marcia" userId="c9c67e8a-58e2-4733-9a1c-5d44fec4775b" providerId="ADAL" clId="{7470EA89-C701-49D1-9A81-000189317083}" dt="2022-09-12T01:05:50.173" v="122" actId="478"/>
          <ac:spMkLst>
            <pc:docMk/>
            <pc:sldMk cId="1952093133" sldId="290"/>
            <ac:spMk id="3" creationId="{93E01694-2C32-BA4D-B6F8-4BE99716E841}"/>
          </ac:spMkLst>
        </pc:spChg>
        <pc:spChg chg="add mod">
          <ac:chgData name="Moraes,Marcia" userId="c9c67e8a-58e2-4733-9a1c-5d44fec4775b" providerId="ADAL" clId="{7470EA89-C701-49D1-9A81-000189317083}" dt="2022-09-12T01:05:50.173" v="122" actId="478"/>
          <ac:spMkLst>
            <pc:docMk/>
            <pc:sldMk cId="1952093133" sldId="290"/>
            <ac:spMk id="5" creationId="{374EE40D-A837-C807-F9A5-A4C388DE9218}"/>
          </ac:spMkLst>
        </pc:spChg>
        <pc:picChg chg="add mod">
          <ac:chgData name="Moraes,Marcia" userId="c9c67e8a-58e2-4733-9a1c-5d44fec4775b" providerId="ADAL" clId="{7470EA89-C701-49D1-9A81-000189317083}" dt="2022-09-12T01:05:57.983" v="125" actId="1076"/>
          <ac:picMkLst>
            <pc:docMk/>
            <pc:sldMk cId="1952093133" sldId="290"/>
            <ac:picMk id="7" creationId="{399D2CA0-DC45-1C1C-5F54-9677E33A0F92}"/>
          </ac:picMkLst>
        </pc:picChg>
      </pc:sldChg>
      <pc:sldChg chg="addSp delSp modSp add mod">
        <pc:chgData name="Moraes,Marcia" userId="c9c67e8a-58e2-4733-9a1c-5d44fec4775b" providerId="ADAL" clId="{7470EA89-C701-49D1-9A81-000189317083}" dt="2022-09-15T01:02:10.344" v="193" actId="1076"/>
        <pc:sldMkLst>
          <pc:docMk/>
          <pc:sldMk cId="1723161716" sldId="291"/>
        </pc:sldMkLst>
        <pc:spChg chg="del">
          <ac:chgData name="Moraes,Marcia" userId="c9c67e8a-58e2-4733-9a1c-5d44fec4775b" providerId="ADAL" clId="{7470EA89-C701-49D1-9A81-000189317083}" dt="2022-09-15T01:01:35.689" v="187" actId="478"/>
          <ac:spMkLst>
            <pc:docMk/>
            <pc:sldMk cId="1723161716" sldId="291"/>
            <ac:spMk id="4" creationId="{D4E4DFA7-AE96-E290-1283-FB9DF8D85E4F}"/>
          </ac:spMkLst>
        </pc:spChg>
        <pc:picChg chg="add mod">
          <ac:chgData name="Moraes,Marcia" userId="c9c67e8a-58e2-4733-9a1c-5d44fec4775b" providerId="ADAL" clId="{7470EA89-C701-49D1-9A81-000189317083}" dt="2022-09-15T01:01:38.920" v="189" actId="1076"/>
          <ac:picMkLst>
            <pc:docMk/>
            <pc:sldMk cId="1723161716" sldId="291"/>
            <ac:picMk id="5" creationId="{FBFDFBFB-E036-D0EC-27F2-55AF4828AE78}"/>
          </ac:picMkLst>
        </pc:picChg>
        <pc:picChg chg="add mod">
          <ac:chgData name="Moraes,Marcia" userId="c9c67e8a-58e2-4733-9a1c-5d44fec4775b" providerId="ADAL" clId="{7470EA89-C701-49D1-9A81-000189317083}" dt="2022-09-15T01:02:10.344" v="193" actId="1076"/>
          <ac:picMkLst>
            <pc:docMk/>
            <pc:sldMk cId="1723161716" sldId="291"/>
            <ac:picMk id="7" creationId="{A6933F5D-FA4C-DC51-B47B-FFE75AC9D11F}"/>
          </ac:picMkLst>
        </pc:picChg>
      </pc:sldChg>
      <pc:sldChg chg="addSp delSp modSp add mod">
        <pc:chgData name="Moraes,Marcia" userId="c9c67e8a-58e2-4733-9a1c-5d44fec4775b" providerId="ADAL" clId="{7470EA89-C701-49D1-9A81-000189317083}" dt="2022-09-15T01:08:45.977" v="209" actId="14100"/>
        <pc:sldMkLst>
          <pc:docMk/>
          <pc:sldMk cId="3953553165" sldId="292"/>
        </pc:sldMkLst>
        <pc:spChg chg="mod">
          <ac:chgData name="Moraes,Marcia" userId="c9c67e8a-58e2-4733-9a1c-5d44fec4775b" providerId="ADAL" clId="{7470EA89-C701-49D1-9A81-000189317083}" dt="2022-09-15T01:06:59.487" v="200" actId="20577"/>
          <ac:spMkLst>
            <pc:docMk/>
            <pc:sldMk cId="3953553165" sldId="292"/>
            <ac:spMk id="2" creationId="{6302E6FC-80C8-2F4C-A9F0-9B205434775A}"/>
          </ac:spMkLst>
        </pc:spChg>
        <pc:spChg chg="mod">
          <ac:chgData name="Moraes,Marcia" userId="c9c67e8a-58e2-4733-9a1c-5d44fec4775b" providerId="ADAL" clId="{7470EA89-C701-49D1-9A81-000189317083}" dt="2022-09-15T01:07:27.379" v="205" actId="6549"/>
          <ac:spMkLst>
            <pc:docMk/>
            <pc:sldMk cId="3953553165" sldId="292"/>
            <ac:spMk id="3" creationId="{93E01694-2C32-BA4D-B6F8-4BE99716E841}"/>
          </ac:spMkLst>
        </pc:spChg>
        <pc:spChg chg="del">
          <ac:chgData name="Moraes,Marcia" userId="c9c67e8a-58e2-4733-9a1c-5d44fec4775b" providerId="ADAL" clId="{7470EA89-C701-49D1-9A81-000189317083}" dt="2022-09-15T01:07:29.785" v="206" actId="478"/>
          <ac:spMkLst>
            <pc:docMk/>
            <pc:sldMk cId="3953553165" sldId="292"/>
            <ac:spMk id="5" creationId="{3709B45A-84BC-B10A-FD04-28C712DD173A}"/>
          </ac:spMkLst>
        </pc:spChg>
        <pc:spChg chg="del">
          <ac:chgData name="Moraes,Marcia" userId="c9c67e8a-58e2-4733-9a1c-5d44fec4775b" providerId="ADAL" clId="{7470EA89-C701-49D1-9A81-000189317083}" dt="2022-09-15T01:07:31.273" v="207" actId="478"/>
          <ac:spMkLst>
            <pc:docMk/>
            <pc:sldMk cId="3953553165" sldId="292"/>
            <ac:spMk id="6" creationId="{87A8683E-BD85-5661-8AE8-A4784F57D0DA}"/>
          </ac:spMkLst>
        </pc:spChg>
        <pc:picChg chg="add mod">
          <ac:chgData name="Moraes,Marcia" userId="c9c67e8a-58e2-4733-9a1c-5d44fec4775b" providerId="ADAL" clId="{7470EA89-C701-49D1-9A81-000189317083}" dt="2022-09-15T01:08:45.977" v="209" actId="14100"/>
          <ac:picMkLst>
            <pc:docMk/>
            <pc:sldMk cId="3953553165" sldId="292"/>
            <ac:picMk id="7" creationId="{87F79DFE-DE37-6969-F667-BC9E748598FF}"/>
          </ac:picMkLst>
        </pc:picChg>
      </pc:sldChg>
      <pc:sldChg chg="addSp delSp modSp add mod">
        <pc:chgData name="Moraes,Marcia" userId="c9c67e8a-58e2-4733-9a1c-5d44fec4775b" providerId="ADAL" clId="{7470EA89-C701-49D1-9A81-000189317083}" dt="2022-09-15T01:14:36.599" v="228" actId="6549"/>
        <pc:sldMkLst>
          <pc:docMk/>
          <pc:sldMk cId="407673235" sldId="293"/>
        </pc:sldMkLst>
        <pc:spChg chg="mod">
          <ac:chgData name="Moraes,Marcia" userId="c9c67e8a-58e2-4733-9a1c-5d44fec4775b" providerId="ADAL" clId="{7470EA89-C701-49D1-9A81-000189317083}" dt="2022-09-15T01:11:41.966" v="220" actId="20577"/>
          <ac:spMkLst>
            <pc:docMk/>
            <pc:sldMk cId="407673235" sldId="293"/>
            <ac:spMk id="2" creationId="{6302E6FC-80C8-2F4C-A9F0-9B205434775A}"/>
          </ac:spMkLst>
        </pc:spChg>
        <pc:spChg chg="mod">
          <ac:chgData name="Moraes,Marcia" userId="c9c67e8a-58e2-4733-9a1c-5d44fec4775b" providerId="ADAL" clId="{7470EA89-C701-49D1-9A81-000189317083}" dt="2022-09-15T01:14:36.599" v="228" actId="6549"/>
          <ac:spMkLst>
            <pc:docMk/>
            <pc:sldMk cId="407673235" sldId="293"/>
            <ac:spMk id="3" creationId="{93E01694-2C32-BA4D-B6F8-4BE99716E841}"/>
          </ac:spMkLst>
        </pc:spChg>
        <pc:picChg chg="add mod">
          <ac:chgData name="Moraes,Marcia" userId="c9c67e8a-58e2-4733-9a1c-5d44fec4775b" providerId="ADAL" clId="{7470EA89-C701-49D1-9A81-000189317083}" dt="2022-09-15T01:11:31.202" v="214" actId="1076"/>
          <ac:picMkLst>
            <pc:docMk/>
            <pc:sldMk cId="407673235" sldId="293"/>
            <ac:picMk id="5" creationId="{86610448-DFF4-8B54-DB17-5DB19307F8D5}"/>
          </ac:picMkLst>
        </pc:picChg>
        <pc:picChg chg="del">
          <ac:chgData name="Moraes,Marcia" userId="c9c67e8a-58e2-4733-9a1c-5d44fec4775b" providerId="ADAL" clId="{7470EA89-C701-49D1-9A81-000189317083}" dt="2022-09-15T01:11:21.159" v="211" actId="478"/>
          <ac:picMkLst>
            <pc:docMk/>
            <pc:sldMk cId="407673235" sldId="293"/>
            <ac:picMk id="7" creationId="{87F79DFE-DE37-6969-F667-BC9E748598FF}"/>
          </ac:picMkLst>
        </pc:picChg>
      </pc:sldChg>
      <pc:sldChg chg="delSp modSp add mod">
        <pc:chgData name="Moraes,Marcia" userId="c9c67e8a-58e2-4733-9a1c-5d44fec4775b" providerId="ADAL" clId="{7470EA89-C701-49D1-9A81-000189317083}" dt="2022-09-15T01:29:08.424" v="654" actId="20577"/>
        <pc:sldMkLst>
          <pc:docMk/>
          <pc:sldMk cId="1028946880" sldId="294"/>
        </pc:sldMkLst>
        <pc:spChg chg="mod">
          <ac:chgData name="Moraes,Marcia" userId="c9c67e8a-58e2-4733-9a1c-5d44fec4775b" providerId="ADAL" clId="{7470EA89-C701-49D1-9A81-000189317083}" dt="2022-09-15T01:21:23.011" v="244" actId="20577"/>
          <ac:spMkLst>
            <pc:docMk/>
            <pc:sldMk cId="1028946880" sldId="294"/>
            <ac:spMk id="2" creationId="{6302E6FC-80C8-2F4C-A9F0-9B205434775A}"/>
          </ac:spMkLst>
        </pc:spChg>
        <pc:spChg chg="mod">
          <ac:chgData name="Moraes,Marcia" userId="c9c67e8a-58e2-4733-9a1c-5d44fec4775b" providerId="ADAL" clId="{7470EA89-C701-49D1-9A81-000189317083}" dt="2022-09-15T01:29:08.424" v="654" actId="20577"/>
          <ac:spMkLst>
            <pc:docMk/>
            <pc:sldMk cId="1028946880" sldId="294"/>
            <ac:spMk id="3" creationId="{93E01694-2C32-BA4D-B6F8-4BE99716E841}"/>
          </ac:spMkLst>
        </pc:spChg>
        <pc:picChg chg="del">
          <ac:chgData name="Moraes,Marcia" userId="c9c67e8a-58e2-4733-9a1c-5d44fec4775b" providerId="ADAL" clId="{7470EA89-C701-49D1-9A81-000189317083}" dt="2022-09-15T01:21:25.371" v="245" actId="478"/>
          <ac:picMkLst>
            <pc:docMk/>
            <pc:sldMk cId="1028946880" sldId="294"/>
            <ac:picMk id="5" creationId="{86610448-DFF4-8B54-DB17-5DB19307F8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Lists and Tuples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6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7 (zybooks) -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8 (zybooks) -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Sunday's sermon: We Can Do Hard Things | Fearfully and Wonderfully Made">
            <a:extLst>
              <a:ext uri="{FF2B5EF4-FFF2-40B4-BE49-F238E27FC236}">
                <a16:creationId xmlns:a16="http://schemas.microsoft.com/office/drawing/2014/main" id="{A3571F68-6962-EC08-166F-EDEBF7C8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Lists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1683794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Fundamental to Python</a:t>
            </a:r>
          </a:p>
          <a:p>
            <a:pPr lvl="1">
              <a:buClrTx/>
            </a:pPr>
            <a:r>
              <a:rPr lang="en-US" sz="1800" dirty="0"/>
              <a:t>List of items, any item.</a:t>
            </a:r>
          </a:p>
          <a:p>
            <a:pPr lvl="1">
              <a:buClrTx/>
            </a:pPr>
            <a:r>
              <a:rPr lang="en-US" sz="1800" dirty="0"/>
              <a:t>mutable (can be modified)</a:t>
            </a:r>
          </a:p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09B45A-84BC-B10A-FD04-28C712DD173A}"/>
              </a:ext>
            </a:extLst>
          </p:cNvPr>
          <p:cNvSpPr/>
          <p:nvPr/>
        </p:nvSpPr>
        <p:spPr>
          <a:xfrm>
            <a:off x="300695" y="1986355"/>
            <a:ext cx="86965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machete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New Hope"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Empire Strikes Back"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"Attack of  the Clones"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"Revenge of the Sith"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"Return  of the Jedi"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Force Awakens"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Last Jedi"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Rise of Skywalker"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title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machete_names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episode = machete[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"Star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Wars {episode}: {title}“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episode, title)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8683E-BD85-5661-8AE8-A4784F57D0DA}"/>
              </a:ext>
            </a:extLst>
          </p:cNvPr>
          <p:cNvSpPr/>
          <p:nvPr/>
        </p:nvSpPr>
        <p:spPr>
          <a:xfrm>
            <a:off x="300695" y="3884452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Prints - Star Wars 2: Attack of  the Clones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List Functions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EE40D-A837-C807-F9A5-A4C388DE9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D2CA0-DC45-1C1C-5F54-9677E33A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3" y="1073325"/>
            <a:ext cx="7824669" cy="33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E4DFA7-AE96-E290-1283-FB9DF8D85E4F}"/>
              </a:ext>
            </a:extLst>
          </p:cNvPr>
          <p:cNvSpPr/>
          <p:nvPr/>
        </p:nvSpPr>
        <p:spPr>
          <a:xfrm>
            <a:off x="415636" y="1115396"/>
            <a:ext cx="83953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0.34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0.84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0.04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0.08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0.29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0.22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0.07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0.13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5.5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#7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combined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glacier_size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missing_glaciers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(combined)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["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Five.Five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3.25, 0.19, 0.04, 0.08]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0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DFBFB-E036-D0EC-27F2-55AF4828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8" y="1072267"/>
            <a:ext cx="648652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33F5D-FA4C-DC51-B47B-FFE75AC9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2" y="2842769"/>
            <a:ext cx="3091217" cy="19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6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Tuples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Behaves similar to a list but is immutable – once created the tuple's elements cannot be changed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79DFE-DE37-6969-F667-BC9E7485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19" y="1662112"/>
            <a:ext cx="6044043" cy="25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Named Tuples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1248803"/>
          </a:xfrm>
        </p:spPr>
        <p:txBody>
          <a:bodyPr/>
          <a:lstStyle/>
          <a:p>
            <a:pPr>
              <a:buClrTx/>
            </a:pPr>
            <a:r>
              <a:rPr lang="en-US" sz="1800" dirty="0">
                <a:solidFill>
                  <a:srgbClr val="37474F"/>
                </a:solidFill>
                <a:latin typeface="Roboto" panose="02000000000000000000" pitchFamily="2" charset="0"/>
              </a:rPr>
              <a:t>Allows the programmer to define a new simple data type that consists of named attributes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10448-DFF4-8B54-DB17-5DB19307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88" y="1983491"/>
            <a:ext cx="8367050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0"/>
            <a:ext cx="8312726" cy="734688"/>
          </a:xfrm>
        </p:spPr>
        <p:txBody>
          <a:bodyPr/>
          <a:lstStyle/>
          <a:p>
            <a:r>
              <a:rPr lang="en-US" dirty="0"/>
              <a:t>List Activities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734688"/>
            <a:ext cx="8312726" cy="3761286"/>
          </a:xfrm>
        </p:spPr>
        <p:txBody>
          <a:bodyPr/>
          <a:lstStyle/>
          <a:p>
            <a:pPr>
              <a:buClrTx/>
            </a:pPr>
            <a:r>
              <a:rPr lang="en-US" sz="1800" b="0" i="0" dirty="0">
                <a:effectLst/>
                <a:latin typeface="Helvetica" panose="020B0604020202020204" pitchFamily="34" charset="0"/>
              </a:rPr>
              <a:t>Write a Python function to multiply all the items in a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calculate the average of the elements in a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calculate the number of values that are greater than the average of the elements in a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Given a list, write a Python function to swap first and last element of the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Given a list, write a Python function to invert the list.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Python function to find the max elements in a list and its position.</a:t>
            </a:r>
          </a:p>
          <a:p>
            <a:pPr>
              <a:buClrTx/>
            </a:pPr>
            <a:r>
              <a:rPr lang="en-US" sz="1800" dirty="0">
                <a:latin typeface="Helvetica" panose="020B0604020202020204" pitchFamily="34" charset="0"/>
              </a:rPr>
              <a:t>Write a </a:t>
            </a:r>
            <a:r>
              <a:rPr lang="en-US" sz="1800">
                <a:latin typeface="Helvetica" panose="020B0604020202020204" pitchFamily="34" charset="0"/>
              </a:rPr>
              <a:t>Python function </a:t>
            </a:r>
            <a:r>
              <a:rPr lang="en-US" sz="1800" dirty="0">
                <a:latin typeface="Helvetica" panose="020B0604020202020204" pitchFamily="34" charset="0"/>
              </a:rPr>
              <a:t>to print the numbers of a specified list after removing even numbers from it.</a:t>
            </a:r>
          </a:p>
        </p:txBody>
      </p:sp>
    </p:spTree>
    <p:extLst>
      <p:ext uri="{BB962C8B-B14F-4D97-AF65-F5344CB8AC3E}">
        <p14:creationId xmlns:p14="http://schemas.microsoft.com/office/powerpoint/2010/main" val="102894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e06ed288-fd75-4b50-bbed-f5a5df88c31c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92c41bee-f0ee-4aa6-9399-a35fbb88351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510</Words>
  <Application>Microsoft Office PowerPoint</Application>
  <PresentationFormat>On-screen Show (16:9)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Consolas</vt:lpstr>
      <vt:lpstr>Franklin Gothic Book</vt:lpstr>
      <vt:lpstr>Helvetica</vt:lpstr>
      <vt:lpstr>Proxima Nova</vt:lpstr>
      <vt:lpstr>Roboto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Lists</vt:lpstr>
      <vt:lpstr>List Functions</vt:lpstr>
      <vt:lpstr>List Functions</vt:lpstr>
      <vt:lpstr>List Functions</vt:lpstr>
      <vt:lpstr>Tuples</vt:lpstr>
      <vt:lpstr>Named Tuples</vt:lpstr>
      <vt:lpstr>List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33</cp:revision>
  <dcterms:modified xsi:type="dcterms:W3CDTF">2022-09-15T01:29:15Z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