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13"/>
  </p:notesMasterIdLst>
  <p:sldIdLst>
    <p:sldId id="256" r:id="rId6"/>
    <p:sldId id="268" r:id="rId7"/>
    <p:sldId id="291" r:id="rId8"/>
    <p:sldId id="296" r:id="rId9"/>
    <p:sldId id="297" r:id="rId10"/>
    <p:sldId id="298" r:id="rId11"/>
    <p:sldId id="29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B5992-2FE2-4BAA-8568-BB196F7CCFC7}" v="14" dt="2022-10-12T16:38:31.7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5" d="100"/>
          <a:sy n="85" d="100"/>
        </p:scale>
        <p:origin x="23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1BAB5992-2FE2-4BAA-8568-BB196F7CCFC7}"/>
    <pc:docChg chg="custSel addSld delSld modSld">
      <pc:chgData name="Moraes,Marcia" userId="c9c67e8a-58e2-4733-9a1c-5d44fec4775b" providerId="ADAL" clId="{1BAB5992-2FE2-4BAA-8568-BB196F7CCFC7}" dt="2022-10-12T16:38:31.776" v="1359" actId="1076"/>
      <pc:docMkLst>
        <pc:docMk/>
      </pc:docMkLst>
      <pc:sldChg chg="modSp mod">
        <pc:chgData name="Moraes,Marcia" userId="c9c67e8a-58e2-4733-9a1c-5d44fec4775b" providerId="ADAL" clId="{1BAB5992-2FE2-4BAA-8568-BB196F7CCFC7}" dt="2022-10-12T16:35:18.127" v="1356" actId="20577"/>
        <pc:sldMkLst>
          <pc:docMk/>
          <pc:sldMk cId="0" sldId="256"/>
        </pc:sldMkLst>
        <pc:spChg chg="mod">
          <ac:chgData name="Moraes,Marcia" userId="c9c67e8a-58e2-4733-9a1c-5d44fec4775b" providerId="ADAL" clId="{1BAB5992-2FE2-4BAA-8568-BB196F7CCFC7}" dt="2022-10-12T16:35:18.127" v="1356" actId="20577"/>
          <ac:spMkLst>
            <pc:docMk/>
            <pc:sldMk cId="0" sldId="256"/>
            <ac:spMk id="185" creationId="{00000000-0000-0000-0000-000000000000}"/>
          </ac:spMkLst>
        </pc:spChg>
        <pc:spChg chg="mod">
          <ac:chgData name="Moraes,Marcia" userId="c9c67e8a-58e2-4733-9a1c-5d44fec4775b" providerId="ADAL" clId="{1BAB5992-2FE2-4BAA-8568-BB196F7CCFC7}" dt="2022-10-10T02:06:40.202" v="38" actId="6549"/>
          <ac:spMkLst>
            <pc:docMk/>
            <pc:sldMk cId="0" sldId="256"/>
            <ac:spMk id="187" creationId="{00000000-0000-0000-0000-000000000000}"/>
          </ac:spMkLst>
        </pc:spChg>
      </pc:sldChg>
      <pc:sldChg chg="addSp delSp modSp mod">
        <pc:chgData name="Moraes,Marcia" userId="c9c67e8a-58e2-4733-9a1c-5d44fec4775b" providerId="ADAL" clId="{1BAB5992-2FE2-4BAA-8568-BB196F7CCFC7}" dt="2022-10-12T16:38:31.776" v="1359" actId="1076"/>
        <pc:sldMkLst>
          <pc:docMk/>
          <pc:sldMk cId="2954226462" sldId="268"/>
        </pc:sldMkLst>
        <pc:spChg chg="mod">
          <ac:chgData name="Moraes,Marcia" userId="c9c67e8a-58e2-4733-9a1c-5d44fec4775b" providerId="ADAL" clId="{1BAB5992-2FE2-4BAA-8568-BB196F7CCFC7}" dt="2022-10-10T02:08:34.163" v="224" actId="20577"/>
          <ac:spMkLst>
            <pc:docMk/>
            <pc:sldMk cId="2954226462" sldId="268"/>
            <ac:spMk id="7" creationId="{F1F79DD2-1F3F-234C-A44A-3A87D436D29A}"/>
          </ac:spMkLst>
        </pc:spChg>
        <pc:picChg chg="del">
          <ac:chgData name="Moraes,Marcia" userId="c9c67e8a-58e2-4733-9a1c-5d44fec4775b" providerId="ADAL" clId="{1BAB5992-2FE2-4BAA-8568-BB196F7CCFC7}" dt="2022-10-10T02:31:11.307" v="225" actId="478"/>
          <ac:picMkLst>
            <pc:docMk/>
            <pc:sldMk cId="2954226462" sldId="268"/>
            <ac:picMk id="2" creationId="{2CEE6DA9-4D5F-EB70-7A56-354A64A2D7F5}"/>
          </ac:picMkLst>
        </pc:picChg>
        <pc:picChg chg="add mod">
          <ac:chgData name="Moraes,Marcia" userId="c9c67e8a-58e2-4733-9a1c-5d44fec4775b" providerId="ADAL" clId="{1BAB5992-2FE2-4BAA-8568-BB196F7CCFC7}" dt="2022-10-12T16:38:31.776" v="1359" actId="1076"/>
          <ac:picMkLst>
            <pc:docMk/>
            <pc:sldMk cId="2954226462" sldId="268"/>
            <ac:picMk id="2" creationId="{30878B4D-F875-D999-03FD-AC8C0457CDBC}"/>
          </ac:picMkLst>
        </pc:picChg>
        <pc:picChg chg="add del mod">
          <ac:chgData name="Moraes,Marcia" userId="c9c67e8a-58e2-4733-9a1c-5d44fec4775b" providerId="ADAL" clId="{1BAB5992-2FE2-4BAA-8568-BB196F7CCFC7}" dt="2022-10-12T16:38:26.885" v="1357" actId="478"/>
          <ac:picMkLst>
            <pc:docMk/>
            <pc:sldMk cId="2954226462" sldId="268"/>
            <ac:picMk id="1026" creationId="{12308194-3ACA-729B-3FA8-B41722F11B15}"/>
          </ac:picMkLst>
        </pc:picChg>
      </pc:sldChg>
      <pc:sldChg chg="del">
        <pc:chgData name="Moraes,Marcia" userId="c9c67e8a-58e2-4733-9a1c-5d44fec4775b" providerId="ADAL" clId="{1BAB5992-2FE2-4BAA-8568-BB196F7CCFC7}" dt="2022-10-10T02:31:52.376" v="228" actId="47"/>
        <pc:sldMkLst>
          <pc:docMk/>
          <pc:sldMk cId="1172125351" sldId="288"/>
        </pc:sldMkLst>
      </pc:sldChg>
      <pc:sldChg chg="addSp delSp modSp mod">
        <pc:chgData name="Moraes,Marcia" userId="c9c67e8a-58e2-4733-9a1c-5d44fec4775b" providerId="ADAL" clId="{1BAB5992-2FE2-4BAA-8568-BB196F7CCFC7}" dt="2022-10-10T02:35:59.404" v="673" actId="14100"/>
        <pc:sldMkLst>
          <pc:docMk/>
          <pc:sldMk cId="2583827647" sldId="291"/>
        </pc:sldMkLst>
        <pc:spChg chg="mod">
          <ac:chgData name="Moraes,Marcia" userId="c9c67e8a-58e2-4733-9a1c-5d44fec4775b" providerId="ADAL" clId="{1BAB5992-2FE2-4BAA-8568-BB196F7CCFC7}" dt="2022-10-10T02:32:03.721" v="241" actId="20577"/>
          <ac:spMkLst>
            <pc:docMk/>
            <pc:sldMk cId="2583827647" sldId="291"/>
            <ac:spMk id="2" creationId="{6302E6FC-80C8-2F4C-A9F0-9B205434775A}"/>
          </ac:spMkLst>
        </pc:spChg>
        <pc:spChg chg="del">
          <ac:chgData name="Moraes,Marcia" userId="c9c67e8a-58e2-4733-9a1c-5d44fec4775b" providerId="ADAL" clId="{1BAB5992-2FE2-4BAA-8568-BB196F7CCFC7}" dt="2022-10-10T02:32:07.878" v="243" actId="478"/>
          <ac:spMkLst>
            <pc:docMk/>
            <pc:sldMk cId="2583827647" sldId="291"/>
            <ac:spMk id="3" creationId="{1776BEE4-A494-F14A-319A-4421C2CE3DE8}"/>
          </ac:spMkLst>
        </pc:spChg>
        <pc:spChg chg="add del mod">
          <ac:chgData name="Moraes,Marcia" userId="c9c67e8a-58e2-4733-9a1c-5d44fec4775b" providerId="ADAL" clId="{1BAB5992-2FE2-4BAA-8568-BB196F7CCFC7}" dt="2022-10-10T02:32:12.025" v="245" actId="478"/>
          <ac:spMkLst>
            <pc:docMk/>
            <pc:sldMk cId="2583827647" sldId="291"/>
            <ac:spMk id="5" creationId="{92CB80CF-83FC-3AB5-E53A-096C622A7803}"/>
          </ac:spMkLst>
        </pc:spChg>
        <pc:spChg chg="add del mod">
          <ac:chgData name="Moraes,Marcia" userId="c9c67e8a-58e2-4733-9a1c-5d44fec4775b" providerId="ADAL" clId="{1BAB5992-2FE2-4BAA-8568-BB196F7CCFC7}" dt="2022-10-10T02:35:56.767" v="672" actId="478"/>
          <ac:spMkLst>
            <pc:docMk/>
            <pc:sldMk cId="2583827647" sldId="291"/>
            <ac:spMk id="7" creationId="{A1196A69-F928-FC07-E214-C88870A65FBE}"/>
          </ac:spMkLst>
        </pc:spChg>
        <pc:spChg chg="add mod">
          <ac:chgData name="Moraes,Marcia" userId="c9c67e8a-58e2-4733-9a1c-5d44fec4775b" providerId="ADAL" clId="{1BAB5992-2FE2-4BAA-8568-BB196F7CCFC7}" dt="2022-10-10T02:35:59.404" v="673" actId="14100"/>
          <ac:spMkLst>
            <pc:docMk/>
            <pc:sldMk cId="2583827647" sldId="291"/>
            <ac:spMk id="8" creationId="{D2DFF88A-01D2-8624-F615-1FE50F4EEFFA}"/>
          </ac:spMkLst>
        </pc:spChg>
        <pc:picChg chg="del">
          <ac:chgData name="Moraes,Marcia" userId="c9c67e8a-58e2-4733-9a1c-5d44fec4775b" providerId="ADAL" clId="{1BAB5992-2FE2-4BAA-8568-BB196F7CCFC7}" dt="2022-10-10T02:32:06.447" v="242" actId="478"/>
          <ac:picMkLst>
            <pc:docMk/>
            <pc:sldMk cId="2583827647" sldId="291"/>
            <ac:picMk id="9" creationId="{2669D212-2924-0976-669D-7718ECB17F0A}"/>
          </ac:picMkLst>
        </pc:picChg>
        <pc:picChg chg="add del">
          <ac:chgData name="Moraes,Marcia" userId="c9c67e8a-58e2-4733-9a1c-5d44fec4775b" providerId="ADAL" clId="{1BAB5992-2FE2-4BAA-8568-BB196F7CCFC7}" dt="2022-10-10T02:32:12.025" v="245" actId="478"/>
          <ac:picMkLst>
            <pc:docMk/>
            <pc:sldMk cId="2583827647" sldId="291"/>
            <ac:picMk id="2050" creationId="{96690566-AED1-F503-BD12-AA1AF0BAF40D}"/>
          </ac:picMkLst>
        </pc:picChg>
      </pc:sldChg>
      <pc:sldChg chg="del">
        <pc:chgData name="Moraes,Marcia" userId="c9c67e8a-58e2-4733-9a1c-5d44fec4775b" providerId="ADAL" clId="{1BAB5992-2FE2-4BAA-8568-BB196F7CCFC7}" dt="2022-10-10T02:36:04.204" v="674" actId="47"/>
        <pc:sldMkLst>
          <pc:docMk/>
          <pc:sldMk cId="2808197295" sldId="292"/>
        </pc:sldMkLst>
      </pc:sldChg>
      <pc:sldChg chg="del">
        <pc:chgData name="Moraes,Marcia" userId="c9c67e8a-58e2-4733-9a1c-5d44fec4775b" providerId="ADAL" clId="{1BAB5992-2FE2-4BAA-8568-BB196F7CCFC7}" dt="2022-10-10T02:36:04.688" v="675" actId="47"/>
        <pc:sldMkLst>
          <pc:docMk/>
          <pc:sldMk cId="2806049236" sldId="293"/>
        </pc:sldMkLst>
      </pc:sldChg>
      <pc:sldChg chg="del">
        <pc:chgData name="Moraes,Marcia" userId="c9c67e8a-58e2-4733-9a1c-5d44fec4775b" providerId="ADAL" clId="{1BAB5992-2FE2-4BAA-8568-BB196F7CCFC7}" dt="2022-10-10T02:36:05.133" v="676" actId="47"/>
        <pc:sldMkLst>
          <pc:docMk/>
          <pc:sldMk cId="3337134214" sldId="294"/>
        </pc:sldMkLst>
      </pc:sldChg>
      <pc:sldChg chg="modSp mod">
        <pc:chgData name="Moraes,Marcia" userId="c9c67e8a-58e2-4733-9a1c-5d44fec4775b" providerId="ADAL" clId="{1BAB5992-2FE2-4BAA-8568-BB196F7CCFC7}" dt="2022-10-10T02:49:32.280" v="1350" actId="20577"/>
        <pc:sldMkLst>
          <pc:docMk/>
          <pc:sldMk cId="3862158204" sldId="295"/>
        </pc:sldMkLst>
        <pc:spChg chg="mod">
          <ac:chgData name="Moraes,Marcia" userId="c9c67e8a-58e2-4733-9a1c-5d44fec4775b" providerId="ADAL" clId="{1BAB5992-2FE2-4BAA-8568-BB196F7CCFC7}" dt="2022-10-10T02:49:32.280" v="1350" actId="20577"/>
          <ac:spMkLst>
            <pc:docMk/>
            <pc:sldMk cId="3862158204" sldId="295"/>
            <ac:spMk id="3" creationId="{1776BEE4-A494-F14A-319A-4421C2CE3DE8}"/>
          </ac:spMkLst>
        </pc:spChg>
      </pc:sldChg>
      <pc:sldChg chg="modSp add mod">
        <pc:chgData name="Moraes,Marcia" userId="c9c67e8a-58e2-4733-9a1c-5d44fec4775b" providerId="ADAL" clId="{1BAB5992-2FE2-4BAA-8568-BB196F7CCFC7}" dt="2022-10-10T02:37:00.852" v="683" actId="1076"/>
        <pc:sldMkLst>
          <pc:docMk/>
          <pc:sldMk cId="2303370294" sldId="296"/>
        </pc:sldMkLst>
        <pc:spChg chg="mod">
          <ac:chgData name="Moraes,Marcia" userId="c9c67e8a-58e2-4733-9a1c-5d44fec4775b" providerId="ADAL" clId="{1BAB5992-2FE2-4BAA-8568-BB196F7CCFC7}" dt="2022-10-10T02:36:55.612" v="682" actId="1076"/>
          <ac:spMkLst>
            <pc:docMk/>
            <pc:sldMk cId="2303370294" sldId="296"/>
            <ac:spMk id="2" creationId="{6302E6FC-80C8-2F4C-A9F0-9B205434775A}"/>
          </ac:spMkLst>
        </pc:spChg>
        <pc:spChg chg="mod">
          <ac:chgData name="Moraes,Marcia" userId="c9c67e8a-58e2-4733-9a1c-5d44fec4775b" providerId="ADAL" clId="{1BAB5992-2FE2-4BAA-8568-BB196F7CCFC7}" dt="2022-10-10T02:37:00.852" v="683" actId="1076"/>
          <ac:spMkLst>
            <pc:docMk/>
            <pc:sldMk cId="2303370294" sldId="296"/>
            <ac:spMk id="8" creationId="{D2DFF88A-01D2-8624-F615-1FE50F4EEFFA}"/>
          </ac:spMkLst>
        </pc:spChg>
      </pc:sldChg>
      <pc:sldChg chg="modSp add mod">
        <pc:chgData name="Moraes,Marcia" userId="c9c67e8a-58e2-4733-9a1c-5d44fec4775b" providerId="ADAL" clId="{1BAB5992-2FE2-4BAA-8568-BB196F7CCFC7}" dt="2022-10-10T02:37:21.329" v="685"/>
        <pc:sldMkLst>
          <pc:docMk/>
          <pc:sldMk cId="3034061553" sldId="297"/>
        </pc:sldMkLst>
        <pc:spChg chg="mod">
          <ac:chgData name="Moraes,Marcia" userId="c9c67e8a-58e2-4733-9a1c-5d44fec4775b" providerId="ADAL" clId="{1BAB5992-2FE2-4BAA-8568-BB196F7CCFC7}" dt="2022-10-10T02:37:21.329" v="685"/>
          <ac:spMkLst>
            <pc:docMk/>
            <pc:sldMk cId="3034061553" sldId="297"/>
            <ac:spMk id="8" creationId="{D2DFF88A-01D2-8624-F615-1FE50F4EEFFA}"/>
          </ac:spMkLst>
        </pc:spChg>
      </pc:sldChg>
      <pc:sldChg chg="addSp delSp modSp add mod">
        <pc:chgData name="Moraes,Marcia" userId="c9c67e8a-58e2-4733-9a1c-5d44fec4775b" providerId="ADAL" clId="{1BAB5992-2FE2-4BAA-8568-BB196F7CCFC7}" dt="2022-10-10T02:47:32.727" v="863" actId="20577"/>
        <pc:sldMkLst>
          <pc:docMk/>
          <pc:sldMk cId="2223967579" sldId="298"/>
        </pc:sldMkLst>
        <pc:spChg chg="add mod">
          <ac:chgData name="Moraes,Marcia" userId="c9c67e8a-58e2-4733-9a1c-5d44fec4775b" providerId="ADAL" clId="{1BAB5992-2FE2-4BAA-8568-BB196F7CCFC7}" dt="2022-10-10T02:45:58.505" v="690" actId="14100"/>
          <ac:spMkLst>
            <pc:docMk/>
            <pc:sldMk cId="2223967579" sldId="298"/>
            <ac:spMk id="3" creationId="{58D96E62-B71E-5B9D-A473-44773F0EAE9D}"/>
          </ac:spMkLst>
        </pc:spChg>
        <pc:spChg chg="add mod">
          <ac:chgData name="Moraes,Marcia" userId="c9c67e8a-58e2-4733-9a1c-5d44fec4775b" providerId="ADAL" clId="{1BAB5992-2FE2-4BAA-8568-BB196F7CCFC7}" dt="2022-10-10T02:46:44.389" v="765" actId="207"/>
          <ac:spMkLst>
            <pc:docMk/>
            <pc:sldMk cId="2223967579" sldId="298"/>
            <ac:spMk id="4" creationId="{BA8E13F6-EEF2-FDA7-7076-F7D876281783}"/>
          </ac:spMkLst>
        </pc:spChg>
        <pc:spChg chg="add mod">
          <ac:chgData name="Moraes,Marcia" userId="c9c67e8a-58e2-4733-9a1c-5d44fec4775b" providerId="ADAL" clId="{1BAB5992-2FE2-4BAA-8568-BB196F7CCFC7}" dt="2022-10-10T02:46:58.958" v="793" actId="20577"/>
          <ac:spMkLst>
            <pc:docMk/>
            <pc:sldMk cId="2223967579" sldId="298"/>
            <ac:spMk id="5" creationId="{57534203-0F1D-8B2F-60D1-BF1461EB0DAB}"/>
          </ac:spMkLst>
        </pc:spChg>
        <pc:spChg chg="add mod">
          <ac:chgData name="Moraes,Marcia" userId="c9c67e8a-58e2-4733-9a1c-5d44fec4775b" providerId="ADAL" clId="{1BAB5992-2FE2-4BAA-8568-BB196F7CCFC7}" dt="2022-10-10T02:47:13.288" v="818" actId="20577"/>
          <ac:spMkLst>
            <pc:docMk/>
            <pc:sldMk cId="2223967579" sldId="298"/>
            <ac:spMk id="6" creationId="{2A79C753-B13A-6877-FB25-F243ADAC89DE}"/>
          </ac:spMkLst>
        </pc:spChg>
        <pc:spChg chg="add mod">
          <ac:chgData name="Moraes,Marcia" userId="c9c67e8a-58e2-4733-9a1c-5d44fec4775b" providerId="ADAL" clId="{1BAB5992-2FE2-4BAA-8568-BB196F7CCFC7}" dt="2022-10-10T02:47:32.727" v="863" actId="20577"/>
          <ac:spMkLst>
            <pc:docMk/>
            <pc:sldMk cId="2223967579" sldId="298"/>
            <ac:spMk id="7" creationId="{D8BA2E04-2F0A-C9D6-547A-0FB3042A5D03}"/>
          </ac:spMkLst>
        </pc:spChg>
        <pc:spChg chg="del mod">
          <ac:chgData name="Moraes,Marcia" userId="c9c67e8a-58e2-4733-9a1c-5d44fec4775b" providerId="ADAL" clId="{1BAB5992-2FE2-4BAA-8568-BB196F7CCFC7}" dt="2022-10-10T02:45:54.182" v="688" actId="478"/>
          <ac:spMkLst>
            <pc:docMk/>
            <pc:sldMk cId="2223967579" sldId="298"/>
            <ac:spMk id="8" creationId="{D2DFF88A-01D2-8624-F615-1FE50F4EEF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Review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551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17 (zybooks) – more recursion algorithms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Wednesday Review Lecture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Thursday Review in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Friday Oct 14</a:t>
            </a:r>
            <a:r>
              <a:rPr lang="en-US" baseline="30000" dirty="0">
                <a:sym typeface="Wingdings" panose="05000000000000000000" pitchFamily="2" charset="2"/>
              </a:rPr>
              <a:t>th </a:t>
            </a:r>
            <a:r>
              <a:rPr lang="en-US" dirty="0">
                <a:sym typeface="Wingdings" panose="05000000000000000000" pitchFamily="2" charset="2"/>
              </a:rPr>
              <a:t>: Final Coding Exam and Final Canvas Exam</a:t>
            </a:r>
            <a:endParaRPr lang="en-US" dirty="0"/>
          </a:p>
          <a:p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2" name="Picture 2" descr="We did it! - Project Ploughshares">
            <a:extLst>
              <a:ext uri="{FF2B5EF4-FFF2-40B4-BE49-F238E27FC236}">
                <a16:creationId xmlns:a16="http://schemas.microsoft.com/office/drawing/2014/main" id="{30878B4D-F875-D999-03FD-AC8C0457C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Binary Search</a:t>
            </a:r>
            <a:endParaRPr lang="en-US" sz="280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2DFF88A-01D2-8624-F615-1FE50F4EE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6" y="986386"/>
            <a:ext cx="7791385" cy="4215769"/>
          </a:xfrm>
        </p:spPr>
        <p:txBody>
          <a:bodyPr/>
          <a:lstStyle/>
          <a:p>
            <a:r>
              <a:rPr lang="en-US" sz="1800" dirty="0"/>
              <a:t>Search over a sorted list</a:t>
            </a:r>
          </a:p>
          <a:p>
            <a:r>
              <a:rPr lang="en-US" sz="1800" dirty="0"/>
              <a:t>Start from the middle point</a:t>
            </a:r>
          </a:p>
          <a:p>
            <a:r>
              <a:rPr lang="en-US" sz="1800" dirty="0"/>
              <a:t>Check to see if that is the element you are looking for, if yes, return the index where you found the element</a:t>
            </a:r>
          </a:p>
          <a:p>
            <a:r>
              <a:rPr lang="en-US" sz="1800" dirty="0"/>
              <a:t>If not, test if the number is less than the middle element, if yes, search from the beginning until the middle point</a:t>
            </a:r>
          </a:p>
          <a:p>
            <a:r>
              <a:rPr lang="en-US" sz="1800" dirty="0"/>
              <a:t>If the number is greater than the middle element, search from the middle point until the end of the list</a:t>
            </a:r>
            <a:endParaRPr lang="en-US" sz="1668" dirty="0"/>
          </a:p>
        </p:txBody>
      </p:sp>
    </p:spTree>
    <p:extLst>
      <p:ext uri="{BB962C8B-B14F-4D97-AF65-F5344CB8AC3E}">
        <p14:creationId xmlns:p14="http://schemas.microsoft.com/office/powerpoint/2010/main" val="25838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0"/>
            <a:ext cx="8312726" cy="734688"/>
          </a:xfrm>
        </p:spPr>
        <p:txBody>
          <a:bodyPr/>
          <a:lstStyle/>
          <a:p>
            <a:r>
              <a:rPr lang="en-US" dirty="0"/>
              <a:t>Binary Search</a:t>
            </a:r>
            <a:endParaRPr lang="en-US" sz="280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2DFF88A-01D2-8624-F615-1FE50F4EE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6" y="568697"/>
            <a:ext cx="7791385" cy="428732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key):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low = 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high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(numbers) - 1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high &gt;= low: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mid = (high + low) // 2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numbers[mid] &lt; key: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low = mid + 1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numbers[mid] &gt; key: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high = mid - 1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mid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-1 # not found</a:t>
            </a:r>
          </a:p>
        </p:txBody>
      </p:sp>
    </p:spTree>
    <p:extLst>
      <p:ext uri="{BB962C8B-B14F-4D97-AF65-F5344CB8AC3E}">
        <p14:creationId xmlns:p14="http://schemas.microsoft.com/office/powerpoint/2010/main" val="230337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0"/>
            <a:ext cx="8312726" cy="734688"/>
          </a:xfrm>
        </p:spPr>
        <p:txBody>
          <a:bodyPr/>
          <a:lstStyle/>
          <a:p>
            <a:r>
              <a:rPr lang="en-US" dirty="0"/>
              <a:t>Binary Search</a:t>
            </a:r>
            <a:endParaRPr lang="en-US" sz="280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2DFF88A-01D2-8624-F615-1FE50F4EE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6" y="568697"/>
            <a:ext cx="7791385" cy="428732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numbers = [2, 4, 7, 10, 11, 32, 45, 87]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print('NUMBERS:', end=' ')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num in numbers: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print(num, end=' ')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key = int(input('Enter a value: '))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key_index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key)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key_index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-1: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print(str(key) + ' was not found.')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print('Found ' + str(key) + ' at index ' + str(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key_index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+ '.')</a:t>
            </a:r>
          </a:p>
        </p:txBody>
      </p:sp>
    </p:spTree>
    <p:extLst>
      <p:ext uri="{BB962C8B-B14F-4D97-AF65-F5344CB8AC3E}">
        <p14:creationId xmlns:p14="http://schemas.microsoft.com/office/powerpoint/2010/main" val="303406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0"/>
            <a:ext cx="8312726" cy="734688"/>
          </a:xfrm>
        </p:spPr>
        <p:txBody>
          <a:bodyPr/>
          <a:lstStyle/>
          <a:p>
            <a:r>
              <a:rPr lang="en-US" dirty="0"/>
              <a:t>Binary Search</a:t>
            </a:r>
            <a:endParaRPr lang="en-US" sz="2800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8D96E62-B71E-5B9D-A473-44773F0EAE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6" y="568697"/>
            <a:ext cx="3964453" cy="428732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key):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low = 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high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(numbers) - 1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high &gt;= low: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mid = (high + low) // 2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numbers[mid] &lt; key: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low = mid + 1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numbers[mid] &gt; key: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high = mid - 1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mid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-1 # not found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E13F6-EEF2-FDA7-7076-F7D876281783}"/>
              </a:ext>
            </a:extLst>
          </p:cNvPr>
          <p:cNvSpPr txBox="1"/>
          <p:nvPr/>
        </p:nvSpPr>
        <p:spPr>
          <a:xfrm>
            <a:off x="4763913" y="735598"/>
            <a:ext cx="364657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roxima Nova"/>
              </a:rPr>
              <a:t>Let’s think about the recursive version of the binary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534203-0F1D-8B2F-60D1-BF1461EB0DAB}"/>
              </a:ext>
            </a:extLst>
          </p:cNvPr>
          <p:cNvSpPr txBox="1"/>
          <p:nvPr/>
        </p:nvSpPr>
        <p:spPr>
          <a:xfrm>
            <a:off x="4763913" y="1825860"/>
            <a:ext cx="364657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roxima Nova"/>
              </a:rPr>
              <a:t>What is our case base?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9C753-B13A-6877-FB25-F243ADAC89DE}"/>
              </a:ext>
            </a:extLst>
          </p:cNvPr>
          <p:cNvSpPr txBox="1"/>
          <p:nvPr/>
        </p:nvSpPr>
        <p:spPr>
          <a:xfrm>
            <a:off x="4730938" y="2712361"/>
            <a:ext cx="364657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roxima Nova"/>
              </a:rPr>
              <a:t>What is our recursive call?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BA2E04-2F0A-C9D6-547A-0FB3042A5D03}"/>
              </a:ext>
            </a:extLst>
          </p:cNvPr>
          <p:cNvSpPr txBox="1"/>
          <p:nvPr/>
        </p:nvSpPr>
        <p:spPr>
          <a:xfrm>
            <a:off x="4763913" y="3598862"/>
            <a:ext cx="364657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roxima Nova"/>
              </a:rPr>
              <a:t>How many parameters our function needs?</a:t>
            </a:r>
          </a:p>
        </p:txBody>
      </p:sp>
    </p:spTree>
    <p:extLst>
      <p:ext uri="{BB962C8B-B14F-4D97-AF65-F5344CB8AC3E}">
        <p14:creationId xmlns:p14="http://schemas.microsoft.com/office/powerpoint/2010/main" val="222396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Coding Along</a:t>
            </a:r>
            <a:endParaRPr lang="en-US" sz="2800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776BEE4-A494-F14A-319A-4421C2CE3D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86386"/>
            <a:ext cx="8412274" cy="2204963"/>
          </a:xfrm>
        </p:spPr>
        <p:txBody>
          <a:bodyPr/>
          <a:lstStyle/>
          <a:p>
            <a:r>
              <a:rPr lang="en-US" sz="1668" dirty="0"/>
              <a:t>Write a function that receives a list of integers as a parameter and return a new list containing the elements of the original list </a:t>
            </a:r>
            <a:r>
              <a:rPr lang="en-US" sz="1668"/>
              <a:t>without repetitions.</a:t>
            </a:r>
          </a:p>
          <a:p>
            <a:r>
              <a:rPr lang="en-US" sz="1668" dirty="0"/>
              <a:t>Write a function that receives two lists of integers as parameters and returns a list that is the union of both list. The union list cannot contain any repeated element.</a:t>
            </a:r>
          </a:p>
          <a:p>
            <a:r>
              <a:rPr lang="en-US" sz="1668" dirty="0"/>
              <a:t>Write a function that receives two lists of integer as parameters and returns a list that is the intersection of both lists.</a:t>
            </a:r>
          </a:p>
        </p:txBody>
      </p:sp>
    </p:spTree>
    <p:extLst>
      <p:ext uri="{BB962C8B-B14F-4D97-AF65-F5344CB8AC3E}">
        <p14:creationId xmlns:p14="http://schemas.microsoft.com/office/powerpoint/2010/main" val="386215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3EE4C-68D3-4BA3-94E6-383E2DFDD168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e06ed288-fd75-4b50-bbed-f5a5df88c31c"/>
    <ds:schemaRef ds:uri="http://schemas.microsoft.com/office/2006/metadata/properties"/>
    <ds:schemaRef ds:uri="http://purl.org/dc/terms/"/>
    <ds:schemaRef ds:uri="http://schemas.openxmlformats.org/package/2006/metadata/core-properties"/>
    <ds:schemaRef ds:uri="92c41bee-f0ee-4aa6-9399-a35fbb88351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534</Words>
  <Application>Microsoft Office PowerPoint</Application>
  <PresentationFormat>On-screen Show (16:9)</PresentationFormat>
  <Paragraphs>69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Courier New</vt:lpstr>
      <vt:lpstr>Franklin Gothic Book</vt:lpstr>
      <vt:lpstr>Proxima Nova</vt:lpstr>
      <vt:lpstr>Source Sans Pro</vt:lpstr>
      <vt:lpstr>Vitesse Light</vt:lpstr>
      <vt:lpstr>Office Theme</vt:lpstr>
      <vt:lpstr>1_Office Theme</vt:lpstr>
      <vt:lpstr>PowerPoint Presentation</vt:lpstr>
      <vt:lpstr>Weekly Announcements! </vt:lpstr>
      <vt:lpstr>Binary Search</vt:lpstr>
      <vt:lpstr>Binary Search</vt:lpstr>
      <vt:lpstr>Binary Search</vt:lpstr>
      <vt:lpstr>Binary Search</vt:lpstr>
      <vt:lpstr>Coding Along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Moraes,Marcia</cp:lastModifiedBy>
  <cp:revision>41</cp:revision>
  <dcterms:modified xsi:type="dcterms:W3CDTF">2022-10-12T16:38:36Z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