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  <p:sldMasterId id="2147483686" r:id="rId5"/>
  </p:sldMasterIdLst>
  <p:notesMasterIdLst>
    <p:notesMasterId r:id="rId14"/>
  </p:notesMasterIdLst>
  <p:sldIdLst>
    <p:sldId id="256" r:id="rId6"/>
    <p:sldId id="268" r:id="rId7"/>
    <p:sldId id="291" r:id="rId8"/>
    <p:sldId id="296" r:id="rId9"/>
    <p:sldId id="297" r:id="rId10"/>
    <p:sldId id="295" r:id="rId11"/>
    <p:sldId id="298" r:id="rId12"/>
    <p:sldId id="299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DACACE-2DE3-4604-8B72-D5B92A0860F6}" v="4" dt="2022-10-12T17:32:00.8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5" d="100"/>
          <a:sy n="85" d="100"/>
        </p:scale>
        <p:origin x="24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84DACACE-2DE3-4604-8B72-D5B92A0860F6}"/>
    <pc:docChg chg="undo custSel addSld delSld modSld sldOrd">
      <pc:chgData name="Moraes,Marcia" userId="c9c67e8a-58e2-4733-9a1c-5d44fec4775b" providerId="ADAL" clId="{84DACACE-2DE3-4604-8B72-D5B92A0860F6}" dt="2022-10-12T17:34:18.526" v="481" actId="5793"/>
      <pc:docMkLst>
        <pc:docMk/>
      </pc:docMkLst>
      <pc:sldChg chg="addSp delSp modSp mod">
        <pc:chgData name="Moraes,Marcia" userId="c9c67e8a-58e2-4733-9a1c-5d44fec4775b" providerId="ADAL" clId="{84DACACE-2DE3-4604-8B72-D5B92A0860F6}" dt="2022-10-12T16:40:36.876" v="54" actId="1076"/>
        <pc:sldMkLst>
          <pc:docMk/>
          <pc:sldMk cId="2583827647" sldId="291"/>
        </pc:sldMkLst>
        <pc:spChg chg="mod">
          <ac:chgData name="Moraes,Marcia" userId="c9c67e8a-58e2-4733-9a1c-5d44fec4775b" providerId="ADAL" clId="{84DACACE-2DE3-4604-8B72-D5B92A0860F6}" dt="2022-10-12T16:39:54.209" v="48" actId="20577"/>
          <ac:spMkLst>
            <pc:docMk/>
            <pc:sldMk cId="2583827647" sldId="291"/>
            <ac:spMk id="2" creationId="{6302E6FC-80C8-2F4C-A9F0-9B205434775A}"/>
          </ac:spMkLst>
        </pc:spChg>
        <pc:spChg chg="add mod">
          <ac:chgData name="Moraes,Marcia" userId="c9c67e8a-58e2-4733-9a1c-5d44fec4775b" providerId="ADAL" clId="{84DACACE-2DE3-4604-8B72-D5B92A0860F6}" dt="2022-10-12T16:40:36.876" v="54" actId="1076"/>
          <ac:spMkLst>
            <pc:docMk/>
            <pc:sldMk cId="2583827647" sldId="291"/>
            <ac:spMk id="4" creationId="{196B0711-35FF-9BC9-5C6D-1708FDC94EF6}"/>
          </ac:spMkLst>
        </pc:spChg>
        <pc:spChg chg="del mod">
          <ac:chgData name="Moraes,Marcia" userId="c9c67e8a-58e2-4733-9a1c-5d44fec4775b" providerId="ADAL" clId="{84DACACE-2DE3-4604-8B72-D5B92A0860F6}" dt="2022-10-12T16:39:42.393" v="1" actId="478"/>
          <ac:spMkLst>
            <pc:docMk/>
            <pc:sldMk cId="2583827647" sldId="291"/>
            <ac:spMk id="8" creationId="{D2DFF88A-01D2-8624-F615-1FE50F4EEFFA}"/>
          </ac:spMkLst>
        </pc:spChg>
      </pc:sldChg>
      <pc:sldChg chg="modSp mod">
        <pc:chgData name="Moraes,Marcia" userId="c9c67e8a-58e2-4733-9a1c-5d44fec4775b" providerId="ADAL" clId="{84DACACE-2DE3-4604-8B72-D5B92A0860F6}" dt="2022-10-12T17:22:27.653" v="288"/>
        <pc:sldMkLst>
          <pc:docMk/>
          <pc:sldMk cId="3862158204" sldId="295"/>
        </pc:sldMkLst>
        <pc:spChg chg="mod">
          <ac:chgData name="Moraes,Marcia" userId="c9c67e8a-58e2-4733-9a1c-5d44fec4775b" providerId="ADAL" clId="{84DACACE-2DE3-4604-8B72-D5B92A0860F6}" dt="2022-10-12T17:19:37.891" v="287" actId="20577"/>
          <ac:spMkLst>
            <pc:docMk/>
            <pc:sldMk cId="3862158204" sldId="295"/>
            <ac:spMk id="2" creationId="{6302E6FC-80C8-2F4C-A9F0-9B205434775A}"/>
          </ac:spMkLst>
        </pc:spChg>
        <pc:spChg chg="mod">
          <ac:chgData name="Moraes,Marcia" userId="c9c67e8a-58e2-4733-9a1c-5d44fec4775b" providerId="ADAL" clId="{84DACACE-2DE3-4604-8B72-D5B92A0860F6}" dt="2022-10-12T17:22:27.653" v="288"/>
          <ac:spMkLst>
            <pc:docMk/>
            <pc:sldMk cId="3862158204" sldId="295"/>
            <ac:spMk id="3" creationId="{1776BEE4-A494-F14A-319A-4421C2CE3DE8}"/>
          </ac:spMkLst>
        </pc:spChg>
      </pc:sldChg>
      <pc:sldChg chg="modSp add mod">
        <pc:chgData name="Moraes,Marcia" userId="c9c67e8a-58e2-4733-9a1c-5d44fec4775b" providerId="ADAL" clId="{84DACACE-2DE3-4604-8B72-D5B92A0860F6}" dt="2022-10-12T16:41:26.648" v="62" actId="255"/>
        <pc:sldMkLst>
          <pc:docMk/>
          <pc:sldMk cId="890186980" sldId="296"/>
        </pc:sldMkLst>
        <pc:spChg chg="mod">
          <ac:chgData name="Moraes,Marcia" userId="c9c67e8a-58e2-4733-9a1c-5d44fec4775b" providerId="ADAL" clId="{84DACACE-2DE3-4604-8B72-D5B92A0860F6}" dt="2022-10-12T16:41:15.130" v="60" actId="1076"/>
          <ac:spMkLst>
            <pc:docMk/>
            <pc:sldMk cId="890186980" sldId="296"/>
            <ac:spMk id="2" creationId="{6302E6FC-80C8-2F4C-A9F0-9B205434775A}"/>
          </ac:spMkLst>
        </pc:spChg>
        <pc:spChg chg="mod">
          <ac:chgData name="Moraes,Marcia" userId="c9c67e8a-58e2-4733-9a1c-5d44fec4775b" providerId="ADAL" clId="{84DACACE-2DE3-4604-8B72-D5B92A0860F6}" dt="2022-10-12T16:41:26.648" v="62" actId="255"/>
          <ac:spMkLst>
            <pc:docMk/>
            <pc:sldMk cId="890186980" sldId="296"/>
            <ac:spMk id="4" creationId="{196B0711-35FF-9BC9-5C6D-1708FDC94EF6}"/>
          </ac:spMkLst>
        </pc:spChg>
      </pc:sldChg>
      <pc:sldChg chg="del">
        <pc:chgData name="Moraes,Marcia" userId="c9c67e8a-58e2-4733-9a1c-5d44fec4775b" providerId="ADAL" clId="{84DACACE-2DE3-4604-8B72-D5B92A0860F6}" dt="2022-10-12T16:40:51.341" v="55" actId="47"/>
        <pc:sldMkLst>
          <pc:docMk/>
          <pc:sldMk cId="2303370294" sldId="296"/>
        </pc:sldMkLst>
      </pc:sldChg>
      <pc:sldChg chg="addSp modSp add mod">
        <pc:chgData name="Moraes,Marcia" userId="c9c67e8a-58e2-4733-9a1c-5d44fec4775b" providerId="ADAL" clId="{84DACACE-2DE3-4604-8B72-D5B92A0860F6}" dt="2022-10-12T16:45:34.924" v="147" actId="1076"/>
        <pc:sldMkLst>
          <pc:docMk/>
          <pc:sldMk cId="1465728886" sldId="297"/>
        </pc:sldMkLst>
        <pc:spChg chg="mod">
          <ac:chgData name="Moraes,Marcia" userId="c9c67e8a-58e2-4733-9a1c-5d44fec4775b" providerId="ADAL" clId="{84DACACE-2DE3-4604-8B72-D5B92A0860F6}" dt="2022-10-12T16:44:56.702" v="146" actId="20577"/>
          <ac:spMkLst>
            <pc:docMk/>
            <pc:sldMk cId="1465728886" sldId="297"/>
            <ac:spMk id="2" creationId="{6302E6FC-80C8-2F4C-A9F0-9B205434775A}"/>
          </ac:spMkLst>
        </pc:spChg>
        <pc:spChg chg="mod">
          <ac:chgData name="Moraes,Marcia" userId="c9c67e8a-58e2-4733-9a1c-5d44fec4775b" providerId="ADAL" clId="{84DACACE-2DE3-4604-8B72-D5B92A0860F6}" dt="2022-10-12T16:45:34.924" v="147" actId="1076"/>
          <ac:spMkLst>
            <pc:docMk/>
            <pc:sldMk cId="1465728886" sldId="297"/>
            <ac:spMk id="4" creationId="{196B0711-35FF-9BC9-5C6D-1708FDC94EF6}"/>
          </ac:spMkLst>
        </pc:spChg>
        <pc:spChg chg="add mod">
          <ac:chgData name="Moraes,Marcia" userId="c9c67e8a-58e2-4733-9a1c-5d44fec4775b" providerId="ADAL" clId="{84DACACE-2DE3-4604-8B72-D5B92A0860F6}" dt="2022-10-12T16:44:47.407" v="129" actId="1076"/>
          <ac:spMkLst>
            <pc:docMk/>
            <pc:sldMk cId="1465728886" sldId="297"/>
            <ac:spMk id="5" creationId="{A2EAB4C6-19C9-1602-C813-D101959C9AE2}"/>
          </ac:spMkLst>
        </pc:spChg>
        <pc:spChg chg="add mod">
          <ac:chgData name="Moraes,Marcia" userId="c9c67e8a-58e2-4733-9a1c-5d44fec4775b" providerId="ADAL" clId="{84DACACE-2DE3-4604-8B72-D5B92A0860F6}" dt="2022-10-12T16:44:45.522" v="128" actId="1076"/>
          <ac:spMkLst>
            <pc:docMk/>
            <pc:sldMk cId="1465728886" sldId="297"/>
            <ac:spMk id="8" creationId="{B6E02BF0-B04E-767D-AF08-018A28EA3B66}"/>
          </ac:spMkLst>
        </pc:spChg>
        <pc:picChg chg="add mod">
          <ac:chgData name="Moraes,Marcia" userId="c9c67e8a-58e2-4733-9a1c-5d44fec4775b" providerId="ADAL" clId="{84DACACE-2DE3-4604-8B72-D5B92A0860F6}" dt="2022-10-12T16:44:43.018" v="127" actId="1076"/>
          <ac:picMkLst>
            <pc:docMk/>
            <pc:sldMk cId="1465728886" sldId="297"/>
            <ac:picMk id="7" creationId="{319A1D9E-70B9-1F2C-E389-63E3D079610F}"/>
          </ac:picMkLst>
        </pc:picChg>
      </pc:sldChg>
      <pc:sldChg chg="del">
        <pc:chgData name="Moraes,Marcia" userId="c9c67e8a-58e2-4733-9a1c-5d44fec4775b" providerId="ADAL" clId="{84DACACE-2DE3-4604-8B72-D5B92A0860F6}" dt="2022-10-12T16:40:52.001" v="56" actId="47"/>
        <pc:sldMkLst>
          <pc:docMk/>
          <pc:sldMk cId="3034061553" sldId="297"/>
        </pc:sldMkLst>
      </pc:sldChg>
      <pc:sldChg chg="addSp modSp add mod">
        <pc:chgData name="Moraes,Marcia" userId="c9c67e8a-58e2-4733-9a1c-5d44fec4775b" providerId="ADAL" clId="{84DACACE-2DE3-4604-8B72-D5B92A0860F6}" dt="2022-10-12T17:26:32.134" v="383" actId="692"/>
        <pc:sldMkLst>
          <pc:docMk/>
          <pc:sldMk cId="769069863" sldId="298"/>
        </pc:sldMkLst>
        <pc:spChg chg="mod">
          <ac:chgData name="Moraes,Marcia" userId="c9c67e8a-58e2-4733-9a1c-5d44fec4775b" providerId="ADAL" clId="{84DACACE-2DE3-4604-8B72-D5B92A0860F6}" dt="2022-10-12T17:24:02.582" v="332" actId="20577"/>
          <ac:spMkLst>
            <pc:docMk/>
            <pc:sldMk cId="769069863" sldId="298"/>
            <ac:spMk id="2" creationId="{6302E6FC-80C8-2F4C-A9F0-9B205434775A}"/>
          </ac:spMkLst>
        </pc:spChg>
        <pc:spChg chg="mod">
          <ac:chgData name="Moraes,Marcia" userId="c9c67e8a-58e2-4733-9a1c-5d44fec4775b" providerId="ADAL" clId="{84DACACE-2DE3-4604-8B72-D5B92A0860F6}" dt="2022-10-12T17:26:24.038" v="382" actId="692"/>
          <ac:spMkLst>
            <pc:docMk/>
            <pc:sldMk cId="769069863" sldId="298"/>
            <ac:spMk id="3" creationId="{1776BEE4-A494-F14A-319A-4421C2CE3DE8}"/>
          </ac:spMkLst>
        </pc:spChg>
        <pc:spChg chg="add mod">
          <ac:chgData name="Moraes,Marcia" userId="c9c67e8a-58e2-4733-9a1c-5d44fec4775b" providerId="ADAL" clId="{84DACACE-2DE3-4604-8B72-D5B92A0860F6}" dt="2022-10-12T17:26:32.134" v="383" actId="692"/>
          <ac:spMkLst>
            <pc:docMk/>
            <pc:sldMk cId="769069863" sldId="298"/>
            <ac:spMk id="5" creationId="{8CC1C842-A0F0-2022-7E31-EBAB57E8667C}"/>
          </ac:spMkLst>
        </pc:spChg>
      </pc:sldChg>
      <pc:sldChg chg="del">
        <pc:chgData name="Moraes,Marcia" userId="c9c67e8a-58e2-4733-9a1c-5d44fec4775b" providerId="ADAL" clId="{84DACACE-2DE3-4604-8B72-D5B92A0860F6}" dt="2022-10-12T16:40:52.508" v="57" actId="47"/>
        <pc:sldMkLst>
          <pc:docMk/>
          <pc:sldMk cId="2223967579" sldId="298"/>
        </pc:sldMkLst>
      </pc:sldChg>
      <pc:sldChg chg="addSp delSp modSp add mod ord">
        <pc:chgData name="Moraes,Marcia" userId="c9c67e8a-58e2-4733-9a1c-5d44fec4775b" providerId="ADAL" clId="{84DACACE-2DE3-4604-8B72-D5B92A0860F6}" dt="2022-10-12T17:34:18.526" v="481" actId="5793"/>
        <pc:sldMkLst>
          <pc:docMk/>
          <pc:sldMk cId="3456761463" sldId="299"/>
        </pc:sldMkLst>
        <pc:spChg chg="mod">
          <ac:chgData name="Moraes,Marcia" userId="c9c67e8a-58e2-4733-9a1c-5d44fec4775b" providerId="ADAL" clId="{84DACACE-2DE3-4604-8B72-D5B92A0860F6}" dt="2022-10-12T17:31:56.652" v="407" actId="20577"/>
          <ac:spMkLst>
            <pc:docMk/>
            <pc:sldMk cId="3456761463" sldId="299"/>
            <ac:spMk id="5" creationId="{C41A88B0-CF49-5149-8DBA-17B1BA803727}"/>
          </ac:spMkLst>
        </pc:spChg>
        <pc:spChg chg="mod">
          <ac:chgData name="Moraes,Marcia" userId="c9c67e8a-58e2-4733-9a1c-5d44fec4775b" providerId="ADAL" clId="{84DACACE-2DE3-4604-8B72-D5B92A0860F6}" dt="2022-10-12T17:34:18.526" v="481" actId="5793"/>
          <ac:spMkLst>
            <pc:docMk/>
            <pc:sldMk cId="3456761463" sldId="299"/>
            <ac:spMk id="7" creationId="{F1F79DD2-1F3F-234C-A44A-3A87D436D29A}"/>
          </ac:spMkLst>
        </pc:spChg>
        <pc:picChg chg="add del">
          <ac:chgData name="Moraes,Marcia" userId="c9c67e8a-58e2-4733-9a1c-5d44fec4775b" providerId="ADAL" clId="{84DACACE-2DE3-4604-8B72-D5B92A0860F6}" dt="2022-10-12T17:32:00.835" v="408" actId="478"/>
          <ac:picMkLst>
            <pc:docMk/>
            <pc:sldMk cId="3456761463" sldId="299"/>
            <ac:picMk id="2" creationId="{30878B4D-F875-D999-03FD-AC8C0457CDB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24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12" y="4448384"/>
            <a:ext cx="2357688" cy="527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7376557" y="4792425"/>
            <a:ext cx="1653004" cy="3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94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6845363" y="5010814"/>
            <a:ext cx="2357688" cy="255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529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529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07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68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9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745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33952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97947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085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15637" y="27597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8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03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47817" y="1819932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163382" y="3993671"/>
            <a:ext cx="8780257" cy="12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4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491658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497849"/>
            <a:ext cx="9144000" cy="40840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379284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6266909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38327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5117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051176" y="0"/>
            <a:ext cx="3092824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26841" y="1846010"/>
            <a:ext cx="2541494" cy="387995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1853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26841" y="2571750"/>
            <a:ext cx="2541494" cy="372666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216" y="4598058"/>
            <a:ext cx="323566" cy="3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5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11449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1449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40665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85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785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5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23582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987" y="4403848"/>
            <a:ext cx="8614026" cy="550539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909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18268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5202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055167" y="1533699"/>
            <a:ext cx="2673197" cy="886144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5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55167" y="2468061"/>
            <a:ext cx="2673197" cy="37266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839933" y="954952"/>
            <a:ext cx="4541694" cy="33063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150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87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5563252" y="0"/>
            <a:ext cx="3580749" cy="500705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2654" y="2778581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83506" y="3928468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6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638" y="20033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37" y="1142129"/>
            <a:ext cx="8312726" cy="208909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2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463005" rtl="0" eaLnBrk="1" latinLnBrk="0" hangingPunct="1">
        <a:spcBef>
          <a:spcPct val="0"/>
        </a:spcBef>
        <a:buNone/>
        <a:defRPr sz="3574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347254" indent="-347254" algn="l" defTabSz="463005" rtl="0" eaLnBrk="1" latinLnBrk="0" hangingPunct="1">
        <a:lnSpc>
          <a:spcPct val="120000"/>
        </a:lnSpc>
        <a:spcBef>
          <a:spcPts val="397"/>
        </a:spcBef>
        <a:spcAft>
          <a:spcPts val="397"/>
        </a:spcAft>
        <a:buFont typeface="Arial"/>
        <a:buChar char="•"/>
        <a:defRPr sz="1191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752384" indent="-289379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157515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•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1620520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2083526" indent="-231502" algn="l" defTabSz="463005" rtl="0" eaLnBrk="1" latinLnBrk="0" hangingPunct="1">
        <a:spcBef>
          <a:spcPct val="20000"/>
        </a:spcBef>
        <a:buFont typeface="Arial"/>
        <a:buChar char="»"/>
        <a:defRPr sz="1091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2546532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9539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2543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5550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1pPr>
      <a:lvl2pPr marL="46300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926012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3pPr>
      <a:lvl4pPr marL="1389017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52024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315029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77803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1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704046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152: </a:t>
            </a:r>
            <a:r>
              <a:rPr lang="en-US" dirty="0"/>
              <a:t>Review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CS 152: </a:t>
            </a:r>
            <a:r>
              <a:rPr lang="en-US" dirty="0"/>
              <a:t>Python for STEM</a:t>
            </a: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Marcia Moraes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Weekly Announcements!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76335" y="1245870"/>
            <a:ext cx="55519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Reminders: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17 (zybooks) – more recursion algorithms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Wednesday Review Lecture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Thursday Review in 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Friday Oct 14</a:t>
            </a:r>
            <a:r>
              <a:rPr lang="en-US" baseline="30000" dirty="0">
                <a:sym typeface="Wingdings" panose="05000000000000000000" pitchFamily="2" charset="2"/>
              </a:rPr>
              <a:t>th </a:t>
            </a:r>
            <a:r>
              <a:rPr lang="en-US" dirty="0">
                <a:sym typeface="Wingdings" panose="05000000000000000000" pitchFamily="2" charset="2"/>
              </a:rPr>
              <a:t>: Final Coding Exam and Final Canvas Exam</a:t>
            </a:r>
            <a:endParaRPr lang="en-US" dirty="0"/>
          </a:p>
          <a:p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2" name="Picture 2" descr="We did it! - Project Ploughshares">
            <a:extLst>
              <a:ext uri="{FF2B5EF4-FFF2-40B4-BE49-F238E27FC236}">
                <a16:creationId xmlns:a16="http://schemas.microsoft.com/office/drawing/2014/main" id="{30878B4D-F875-D999-03FD-AC8C0457C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264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What this function does?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B0711-35FF-9BC9-5C6D-1708FDC94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871229"/>
            <a:ext cx="8312726" cy="4043671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csv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doSomething1(name):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with open(name, 'r')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fileLines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csv.reader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delimiter=',')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lines = []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row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fileLines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lines.append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(row);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f'Row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#{row_num}:', row)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lines</a:t>
            </a:r>
          </a:p>
        </p:txBody>
      </p:sp>
    </p:spTree>
    <p:extLst>
      <p:ext uri="{BB962C8B-B14F-4D97-AF65-F5344CB8AC3E}">
        <p14:creationId xmlns:p14="http://schemas.microsoft.com/office/powerpoint/2010/main" val="258382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71" y="0"/>
            <a:ext cx="8312726" cy="734688"/>
          </a:xfrm>
        </p:spPr>
        <p:txBody>
          <a:bodyPr/>
          <a:lstStyle/>
          <a:p>
            <a:r>
              <a:rPr lang="en-US" dirty="0"/>
              <a:t>What this function does?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B0711-35FF-9BC9-5C6D-1708FDC94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0170" y="555140"/>
            <a:ext cx="8312726" cy="4287328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doSomething2(lines):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row_num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y = 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row in lines: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row_num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 2 == 0):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item in row: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x += int(item)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item in row: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y += int(item)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row_num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x, y</a:t>
            </a:r>
          </a:p>
        </p:txBody>
      </p:sp>
    </p:spTree>
    <p:extLst>
      <p:ext uri="{BB962C8B-B14F-4D97-AF65-F5344CB8AC3E}">
        <p14:creationId xmlns:p14="http://schemas.microsoft.com/office/powerpoint/2010/main" val="890186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71" y="29657"/>
            <a:ext cx="4844985" cy="1284711"/>
          </a:xfrm>
        </p:spPr>
        <p:txBody>
          <a:bodyPr/>
          <a:lstStyle/>
          <a:p>
            <a:r>
              <a:rPr lang="en-US" dirty="0"/>
              <a:t>Make the function calls</a:t>
            </a:r>
            <a:br>
              <a:rPr lang="en-US" dirty="0"/>
            </a:br>
            <a:r>
              <a:rPr lang="en-US" dirty="0"/>
              <a:t>and show the output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B0711-35FF-9BC9-5C6D-1708FDC94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84799" y="471167"/>
            <a:ext cx="3580630" cy="4287328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doSomething2(lines):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row_num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y = 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row in lines: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row_num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 2 == 0):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item in row: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x += int(item)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item in row: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y += int(item)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row_num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x, 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EAB4C6-19C9-1602-C813-D101959C9AE2}"/>
              </a:ext>
            </a:extLst>
          </p:cNvPr>
          <p:cNvSpPr txBox="1"/>
          <p:nvPr/>
        </p:nvSpPr>
        <p:spPr>
          <a:xfrm>
            <a:off x="335844" y="1460669"/>
            <a:ext cx="46877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csv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doSomething1(name):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with open(name, 'r')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csvfile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fileLines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csv.reader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csvfile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delimiter=',')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lines = []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row_num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row 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fileLines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lines.append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(row);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f'Row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#{row_num}:', row)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row_num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lines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9A1D9E-70B9-1F2C-E389-63E3D0796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09" y="4061594"/>
            <a:ext cx="3676650" cy="771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E02BF0-B04E-767D-AF08-018A28EA3B66}"/>
              </a:ext>
            </a:extLst>
          </p:cNvPr>
          <p:cNvSpPr txBox="1"/>
          <p:nvPr/>
        </p:nvSpPr>
        <p:spPr>
          <a:xfrm>
            <a:off x="464609" y="3768669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review.csv</a:t>
            </a:r>
          </a:p>
        </p:txBody>
      </p:sp>
    </p:spTree>
    <p:extLst>
      <p:ext uri="{BB962C8B-B14F-4D97-AF65-F5344CB8AC3E}">
        <p14:creationId xmlns:p14="http://schemas.microsoft.com/office/powerpoint/2010/main" val="1465728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-83152"/>
            <a:ext cx="8312726" cy="1046440"/>
          </a:xfrm>
        </p:spPr>
        <p:txBody>
          <a:bodyPr/>
          <a:lstStyle/>
          <a:p>
            <a:r>
              <a:rPr lang="en-US" sz="2800" dirty="0"/>
              <a:t>Fill in the Blank so the Program Will Print the variable as specified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776BEE4-A494-F14A-319A-4421C2CE3D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86386"/>
            <a:ext cx="8412274" cy="3682547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variable = [[1, 2, 3, 4],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[4,5]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             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               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print(f'{variable[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][j] :&lt;8} ', end='')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6215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347735"/>
            <a:ext cx="8312726" cy="615553"/>
          </a:xfrm>
        </p:spPr>
        <p:txBody>
          <a:bodyPr/>
          <a:lstStyle/>
          <a:p>
            <a:r>
              <a:rPr lang="en-US" sz="2800" dirty="0"/>
              <a:t>What is the difference between the methods?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776BEE4-A494-F14A-319A-4421C2CE3D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63288"/>
            <a:ext cx="4641785" cy="3321422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variable = [[1, 2, 3, 4],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[4,5]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(variable)):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(variable[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print(f'{variable[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][j]:&lt;8}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', end='')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C1C842-A0F0-2022-7E31-EBAB57E8667C}"/>
              </a:ext>
            </a:extLst>
          </p:cNvPr>
          <p:cNvSpPr txBox="1"/>
          <p:nvPr/>
        </p:nvSpPr>
        <p:spPr>
          <a:xfrm>
            <a:off x="4786489" y="967020"/>
            <a:ext cx="4212807" cy="289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doAnotherThing</a:t>
            </a:r>
            <a:r>
              <a:rPr lang="en-US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endParaRPr lang="en-US" kern="1200" dirty="0">
              <a:solidFill>
                <a:srgbClr val="092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variable = [[1, 2, 3, 4],</a:t>
            </a:r>
          </a:p>
          <a:p>
            <a:r>
              <a:rPr lang="en-US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[4,5]</a:t>
            </a:r>
          </a:p>
          <a:p>
            <a:r>
              <a:rPr lang="en-US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]</a:t>
            </a:r>
          </a:p>
          <a:p>
            <a:endParaRPr lang="en-US" kern="1200" dirty="0">
              <a:solidFill>
                <a:srgbClr val="092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row_index</a:t>
            </a:r>
            <a:r>
              <a:rPr lang="en-US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row in enumerate(variable):</a:t>
            </a:r>
          </a:p>
          <a:p>
            <a:r>
              <a:rPr lang="en-US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column_index</a:t>
            </a:r>
            <a:r>
              <a:rPr lang="en-US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item in enumerate(row):</a:t>
            </a:r>
          </a:p>
          <a:p>
            <a:r>
              <a:rPr lang="en-US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print(f'{item:&gt;8.2f} ‘,</a:t>
            </a:r>
          </a:p>
          <a:p>
            <a:r>
              <a:rPr lang="en-US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end='')</a:t>
            </a:r>
          </a:p>
          <a:p>
            <a:r>
              <a:rPr lang="en-US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</p:txBody>
      </p:sp>
    </p:spTree>
    <p:extLst>
      <p:ext uri="{BB962C8B-B14F-4D97-AF65-F5344CB8AC3E}">
        <p14:creationId xmlns:p14="http://schemas.microsoft.com/office/powerpoint/2010/main" val="769069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Coding Activities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76335" y="1245870"/>
            <a:ext cx="758393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Proxima Nova"/>
              </a:rPr>
              <a:t>Write a Python function that receives a multidimensional list and returns a list containing only the even </a:t>
            </a:r>
            <a:r>
              <a:rPr lang="en-US" sz="1800">
                <a:latin typeface="Proxima Nova"/>
              </a:rPr>
              <a:t>numbers.</a:t>
            </a:r>
          </a:p>
          <a:p>
            <a:pPr lvl="1"/>
            <a:endParaRPr lang="en-US" sz="1800" dirty="0">
              <a:latin typeface="Proxima Nova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Proxima Nova"/>
              </a:rPr>
              <a:t>Write a function that receives a list of integers as a parameter and return a new list containing the elements of the original list without repetitions.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5676146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4" ma:contentTypeDescription="Create a new document." ma:contentTypeScope="" ma:versionID="16aa88660fc2fdca5573e381835fe0c9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08ce21c39dd96af8dcee1a6fd74aaf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E8EA35-9C42-4825-ABC6-2C345E8579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3EE4C-68D3-4BA3-94E6-383E2DFDD168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e06ed288-fd75-4b50-bbed-f5a5df88c31c"/>
    <ds:schemaRef ds:uri="http://schemas.microsoft.com/office/2006/metadata/properties"/>
    <ds:schemaRef ds:uri="http://purl.org/dc/terms/"/>
    <ds:schemaRef ds:uri="http://schemas.openxmlformats.org/package/2006/metadata/core-properties"/>
    <ds:schemaRef ds:uri="92c41bee-f0ee-4aa6-9399-a35fbb88351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CBA097B-6123-4B8A-8BF9-8745C25437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2437</TotalTime>
  <Words>627</Words>
  <Application>Microsoft Office PowerPoint</Application>
  <PresentationFormat>On-screen Show (16:9)</PresentationFormat>
  <Paragraphs>101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Courier New</vt:lpstr>
      <vt:lpstr>Franklin Gothic Book</vt:lpstr>
      <vt:lpstr>Proxima Nova</vt:lpstr>
      <vt:lpstr>Source Sans Pro</vt:lpstr>
      <vt:lpstr>Vitesse Light</vt:lpstr>
      <vt:lpstr>Office Theme</vt:lpstr>
      <vt:lpstr>1_Office Theme</vt:lpstr>
      <vt:lpstr>PowerPoint Presentation</vt:lpstr>
      <vt:lpstr>Weekly Announcements! </vt:lpstr>
      <vt:lpstr>What this function does?</vt:lpstr>
      <vt:lpstr>What this function does?</vt:lpstr>
      <vt:lpstr>Make the function calls and show the output</vt:lpstr>
      <vt:lpstr>Fill in the Blank so the Program Will Print the variable as specified</vt:lpstr>
      <vt:lpstr>What is the difference between the methods?</vt:lpstr>
      <vt:lpstr>Coding Activities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mmoraes</dc:creator>
  <cp:lastModifiedBy>Moraes,Marcia</cp:lastModifiedBy>
  <cp:revision>42</cp:revision>
  <dcterms:modified xsi:type="dcterms:W3CDTF">2022-10-12T17:34:20Z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