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6" r:id="rId8"/>
    <p:sldId id="304" r:id="rId9"/>
    <p:sldId id="277" r:id="rId10"/>
    <p:sldId id="307" r:id="rId11"/>
    <p:sldId id="266" r:id="rId12"/>
    <p:sldId id="308" r:id="rId13"/>
    <p:sldId id="30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F77E18F-1C4F-4126-A0F2-532E396CF802}"/>
    <pc:docChg chg="custSel addSld delSld modSld">
      <pc:chgData name="Marcia Moraes" userId="c9c67e8a-58e2-4733-9a1c-5d44fec4775b" providerId="ADAL" clId="{DF77E18F-1C4F-4126-A0F2-532E396CF802}" dt="2024-06-26T01:16:49.444" v="1390" actId="478"/>
      <pc:docMkLst>
        <pc:docMk/>
      </pc:docMkLst>
      <pc:sldChg chg="addSp delSp modSp del">
        <pc:chgData name="Marcia Moraes" userId="c9c67e8a-58e2-4733-9a1c-5d44fec4775b" providerId="ADAL" clId="{DF77E18F-1C4F-4126-A0F2-532E396CF802}" dt="2024-06-26T01:16:14.385" v="1389" actId="14100"/>
        <pc:sldMkLst>
          <pc:docMk/>
          <pc:sldMk cId="202948957" sldId="266"/>
        </pc:sldMkLst>
        <pc:spChg chg="add mod">
          <ac:chgData name="Marcia Moraes" userId="c9c67e8a-58e2-4733-9a1c-5d44fec4775b" providerId="ADAL" clId="{DF77E18F-1C4F-4126-A0F2-532E396CF802}" dt="2024-06-26T01:16:14.385" v="1389" actId="14100"/>
          <ac:spMkLst>
            <pc:docMk/>
            <pc:sldMk cId="202948957" sldId="266"/>
            <ac:spMk id="18" creationId="{3DE32360-0213-42C1-B696-EB18B2D3D47B}"/>
          </ac:spMkLst>
        </pc:spChg>
        <pc:spChg chg="mod">
          <ac:chgData name="Marcia Moraes" userId="c9c67e8a-58e2-4733-9a1c-5d44fec4775b" providerId="ADAL" clId="{DF77E18F-1C4F-4126-A0F2-532E396CF802}" dt="2024-06-26T01:16:07.825" v="1384" actId="6549"/>
          <ac:spMkLst>
            <pc:docMk/>
            <pc:sldMk cId="202948957" sldId="266"/>
            <ac:spMk id="20" creationId="{688EABE0-97EF-264A-B1C9-BD4BA1FBFD1F}"/>
          </ac:spMkLst>
        </pc:spChg>
        <pc:picChg chg="del">
          <ac:chgData name="Marcia Moraes" userId="c9c67e8a-58e2-4733-9a1c-5d44fec4775b" providerId="ADAL" clId="{DF77E18F-1C4F-4126-A0F2-532E396CF802}" dt="2024-06-26T01:13:02.187" v="1318" actId="478"/>
          <ac:picMkLst>
            <pc:docMk/>
            <pc:sldMk cId="202948957" sldId="266"/>
            <ac:picMk id="1026" creationId="{00F26F20-6AC5-0140-9AD8-D6FAE2201276}"/>
          </ac:picMkLst>
        </pc:picChg>
      </pc:sldChg>
      <pc:sldChg chg="addSp delSp modSp">
        <pc:chgData name="Marcia Moraes" userId="c9c67e8a-58e2-4733-9a1c-5d44fec4775b" providerId="ADAL" clId="{DF77E18F-1C4F-4126-A0F2-532E396CF802}" dt="2024-06-26T00:11:50.100" v="12" actId="20577"/>
        <pc:sldMkLst>
          <pc:docMk/>
          <pc:sldMk cId="2954226462" sldId="268"/>
        </pc:sldMkLst>
        <pc:spChg chg="add mod">
          <ac:chgData name="Marcia Moraes" userId="c9c67e8a-58e2-4733-9a1c-5d44fec4775b" providerId="ADAL" clId="{DF77E18F-1C4F-4126-A0F2-532E396CF802}" dt="2024-06-26T00:11:50.100" v="12" actId="20577"/>
          <ac:spMkLst>
            <pc:docMk/>
            <pc:sldMk cId="2954226462" sldId="268"/>
            <ac:spMk id="6" creationId="{8CC2E250-EE5B-4DED-A152-E16E414DFF32}"/>
          </ac:spMkLst>
        </pc:spChg>
        <pc:spChg chg="del">
          <ac:chgData name="Marcia Moraes" userId="c9c67e8a-58e2-4733-9a1c-5d44fec4775b" providerId="ADAL" clId="{DF77E18F-1C4F-4126-A0F2-532E396CF802}" dt="2024-06-26T00:11:35.452" v="0" actId="478"/>
          <ac:spMkLst>
            <pc:docMk/>
            <pc:sldMk cId="2954226462" sldId="268"/>
            <ac:spMk id="7" creationId="{F1F79DD2-1F3F-234C-A44A-3A87D436D29A}"/>
          </ac:spMkLst>
        </pc:spChg>
      </pc:sldChg>
      <pc:sldChg chg="modSp">
        <pc:chgData name="Marcia Moraes" userId="c9c67e8a-58e2-4733-9a1c-5d44fec4775b" providerId="ADAL" clId="{DF77E18F-1C4F-4126-A0F2-532E396CF802}" dt="2024-06-26T00:37:11.354" v="1198"/>
        <pc:sldMkLst>
          <pc:docMk/>
          <pc:sldMk cId="3797561380" sldId="277"/>
        </pc:sldMkLst>
        <pc:spChg chg="mod">
          <ac:chgData name="Marcia Moraes" userId="c9c67e8a-58e2-4733-9a1c-5d44fec4775b" providerId="ADAL" clId="{DF77E18F-1C4F-4126-A0F2-532E396CF802}" dt="2024-06-26T00:37:11.354" v="1198"/>
          <ac:spMkLst>
            <pc:docMk/>
            <pc:sldMk cId="3797561380" sldId="277"/>
            <ac:spMk id="8" creationId="{2182DCE3-4593-C9E3-D6C1-3AEA3D419A91}"/>
          </ac:spMkLst>
        </pc:spChg>
      </pc:sldChg>
      <pc:sldChg chg="modSp modNotesTx">
        <pc:chgData name="Marcia Moraes" userId="c9c67e8a-58e2-4733-9a1c-5d44fec4775b" providerId="ADAL" clId="{DF77E18F-1C4F-4126-A0F2-532E396CF802}" dt="2024-06-26T00:33:53.822" v="878" actId="20577"/>
        <pc:sldMkLst>
          <pc:docMk/>
          <pc:sldMk cId="0" sldId="286"/>
        </pc:sldMkLst>
        <pc:spChg chg="mod">
          <ac:chgData name="Marcia Moraes" userId="c9c67e8a-58e2-4733-9a1c-5d44fec4775b" providerId="ADAL" clId="{DF77E18F-1C4F-4126-A0F2-532E396CF802}" dt="2024-06-26T00:29:19.180" v="82" actId="20577"/>
          <ac:spMkLst>
            <pc:docMk/>
            <pc:sldMk cId="0" sldId="286"/>
            <ac:spMk id="3" creationId="{2CCE0028-C232-D079-44BA-37C465B31CC1}"/>
          </ac:spMkLst>
        </pc:spChg>
        <pc:spChg chg="mod">
          <ac:chgData name="Marcia Moraes" userId="c9c67e8a-58e2-4733-9a1c-5d44fec4775b" providerId="ADAL" clId="{DF77E18F-1C4F-4126-A0F2-532E396CF802}" dt="2024-06-26T00:32:44.903" v="624" actId="20577"/>
          <ac:spMkLst>
            <pc:docMk/>
            <pc:sldMk cId="0" sldId="286"/>
            <ac:spMk id="6" creationId="{BBA84413-A189-4E45-8BC1-0BAF8D04460A}"/>
          </ac:spMkLst>
        </pc:spChg>
        <pc:spChg chg="mod">
          <ac:chgData name="Marcia Moraes" userId="c9c67e8a-58e2-4733-9a1c-5d44fec4775b" providerId="ADAL" clId="{DF77E18F-1C4F-4126-A0F2-532E396CF802}" dt="2024-06-26T00:31:40.374" v="520" actId="20577"/>
          <ac:spMkLst>
            <pc:docMk/>
            <pc:sldMk cId="0" sldId="286"/>
            <ac:spMk id="192" creationId="{00000000-0000-0000-0000-000000000000}"/>
          </ac:spMkLst>
        </pc:spChg>
      </pc:sldChg>
      <pc:sldChg chg="modNotesTx">
        <pc:chgData name="Marcia Moraes" userId="c9c67e8a-58e2-4733-9a1c-5d44fec4775b" providerId="ADAL" clId="{DF77E18F-1C4F-4126-A0F2-532E396CF802}" dt="2024-06-26T00:35:48.745" v="1196" actId="20577"/>
        <pc:sldMkLst>
          <pc:docMk/>
          <pc:sldMk cId="0" sldId="304"/>
        </pc:sldMkLst>
      </pc:sldChg>
      <pc:sldChg chg="delSp modSp add delAnim">
        <pc:chgData name="Marcia Moraes" userId="c9c67e8a-58e2-4733-9a1c-5d44fec4775b" providerId="ADAL" clId="{DF77E18F-1C4F-4126-A0F2-532E396CF802}" dt="2024-06-26T01:16:49.444" v="1390" actId="478"/>
        <pc:sldMkLst>
          <pc:docMk/>
          <pc:sldMk cId="3380881572" sldId="307"/>
        </pc:sldMkLst>
        <pc:spChg chg="mod">
          <ac:chgData name="Marcia Moraes" userId="c9c67e8a-58e2-4733-9a1c-5d44fec4775b" providerId="ADAL" clId="{DF77E18F-1C4F-4126-A0F2-532E396CF802}" dt="2024-06-26T00:38:37.775" v="1218" actId="20577"/>
          <ac:spMkLst>
            <pc:docMk/>
            <pc:sldMk cId="3380881572" sldId="307"/>
            <ac:spMk id="2" creationId="{84C0EF4A-2C3E-194F-B62B-FF48FC1462D9}"/>
          </ac:spMkLst>
        </pc:spChg>
        <pc:spChg chg="mod">
          <ac:chgData name="Marcia Moraes" userId="c9c67e8a-58e2-4733-9a1c-5d44fec4775b" providerId="ADAL" clId="{DF77E18F-1C4F-4126-A0F2-532E396CF802}" dt="2024-06-26T00:40:53.799" v="1316" actId="6549"/>
          <ac:spMkLst>
            <pc:docMk/>
            <pc:sldMk cId="3380881572" sldId="307"/>
            <ac:spMk id="3" creationId="{E9359C9E-81BD-C144-8D15-63C7EB0113B3}"/>
          </ac:spMkLst>
        </pc:spChg>
        <pc:spChg chg="del">
          <ac:chgData name="Marcia Moraes" userId="c9c67e8a-58e2-4733-9a1c-5d44fec4775b" providerId="ADAL" clId="{DF77E18F-1C4F-4126-A0F2-532E396CF802}" dt="2024-06-26T00:40:39.879" v="1315" actId="478"/>
          <ac:spMkLst>
            <pc:docMk/>
            <pc:sldMk cId="3380881572" sldId="307"/>
            <ac:spMk id="6" creationId="{FF5A4CE4-393F-7789-DD05-134C6360C7E8}"/>
          </ac:spMkLst>
        </pc:spChg>
        <pc:spChg chg="del">
          <ac:chgData name="Marcia Moraes" userId="c9c67e8a-58e2-4733-9a1c-5d44fec4775b" providerId="ADAL" clId="{DF77E18F-1C4F-4126-A0F2-532E396CF802}" dt="2024-06-26T01:16:49.444" v="1390" actId="478"/>
          <ac:spMkLst>
            <pc:docMk/>
            <pc:sldMk cId="3380881572" sldId="307"/>
            <ac:spMk id="8" creationId="{2182DCE3-4593-C9E3-D6C1-3AEA3D419A91}"/>
          </ac:spMkLst>
        </pc:spChg>
      </pc:sldChg>
      <pc:sldChg chg="modSp add">
        <pc:chgData name="Marcia Moraes" userId="c9c67e8a-58e2-4733-9a1c-5d44fec4775b" providerId="ADAL" clId="{DF77E18F-1C4F-4126-A0F2-532E396CF802}" dt="2024-06-26T00:39:27.142" v="1230" actId="20577"/>
        <pc:sldMkLst>
          <pc:docMk/>
          <pc:sldMk cId="1661768582" sldId="308"/>
        </pc:sldMkLst>
        <pc:spChg chg="mod">
          <ac:chgData name="Marcia Moraes" userId="c9c67e8a-58e2-4733-9a1c-5d44fec4775b" providerId="ADAL" clId="{DF77E18F-1C4F-4126-A0F2-532E396CF802}" dt="2024-06-26T00:39:27.142" v="1230" actId="20577"/>
          <ac:spMkLst>
            <pc:docMk/>
            <pc:sldMk cId="1661768582" sldId="308"/>
            <ac:spMk id="2" creationId="{84C0EF4A-2C3E-194F-B62B-FF48FC1462D9}"/>
          </ac:spMkLst>
        </pc:spChg>
      </pc:sldChg>
    </pc:docChg>
  </pc:docChgLst>
  <pc:docChgLst>
    <pc:chgData name="Marcia Moraes" userId="c9c67e8a-58e2-4733-9a1c-5d44fec4775b" providerId="ADAL" clId="{21A3DC29-35E0-4A8F-BE57-5E4EBE53EFD1}"/>
    <pc:docChg chg="custSel modSld">
      <pc:chgData name="Marcia Moraes" userId="c9c67e8a-58e2-4733-9a1c-5d44fec4775b" providerId="ADAL" clId="{21A3DC29-35E0-4A8F-BE57-5E4EBE53EFD1}" dt="2024-08-23T17:43:21.781" v="75" actId="20577"/>
      <pc:docMkLst>
        <pc:docMk/>
      </pc:docMkLst>
      <pc:sldChg chg="modSp">
        <pc:chgData name="Marcia Moraes" userId="c9c67e8a-58e2-4733-9a1c-5d44fec4775b" providerId="ADAL" clId="{21A3DC29-35E0-4A8F-BE57-5E4EBE53EFD1}" dt="2024-08-23T17:43:21.781" v="75" actId="20577"/>
        <pc:sldMkLst>
          <pc:docMk/>
          <pc:sldMk cId="0" sldId="286"/>
        </pc:sldMkLst>
        <pc:spChg chg="mod">
          <ac:chgData name="Marcia Moraes" userId="c9c67e8a-58e2-4733-9a1c-5d44fec4775b" providerId="ADAL" clId="{21A3DC29-35E0-4A8F-BE57-5E4EBE53EFD1}" dt="2024-08-23T17:43:21.781" v="75" actId="20577"/>
          <ac:spMkLst>
            <pc:docMk/>
            <pc:sldMk cId="0" sldId="286"/>
            <ac:spMk id="6" creationId="{BBA84413-A189-4E45-8BC1-0BAF8D04460A}"/>
          </ac:spMkLst>
        </pc:spChg>
      </pc:sldChg>
    </pc:docChg>
  </pc:docChgLst>
  <pc:docChgLst>
    <pc:chgData name="Marcia Moraes" userId="c9c67e8a-58e2-4733-9a1c-5d44fec4775b" providerId="ADAL" clId="{3BFA99A9-A4D4-4E24-86B2-779C64FE3572}"/>
    <pc:docChg chg="custSel modSld">
      <pc:chgData name="Marcia Moraes" userId="c9c67e8a-58e2-4733-9a1c-5d44fec4775b" providerId="ADAL" clId="{3BFA99A9-A4D4-4E24-86B2-779C64FE3572}" dt="2024-06-27T14:18:33.689" v="781" actId="1076"/>
      <pc:docMkLst>
        <pc:docMk/>
      </pc:docMkLst>
      <pc:sldChg chg="modNotesTx">
        <pc:chgData name="Marcia Moraes" userId="c9c67e8a-58e2-4733-9a1c-5d44fec4775b" providerId="ADAL" clId="{3BFA99A9-A4D4-4E24-86B2-779C64FE3572}" dt="2024-06-27T14:16:54.609" v="530" actId="20577"/>
        <pc:sldMkLst>
          <pc:docMk/>
          <pc:sldMk cId="3797561380" sldId="277"/>
        </pc:sldMkLst>
      </pc:sldChg>
      <pc:sldChg chg="delSp modSp delAnim">
        <pc:chgData name="Marcia Moraes" userId="c9c67e8a-58e2-4733-9a1c-5d44fec4775b" providerId="ADAL" clId="{3BFA99A9-A4D4-4E24-86B2-779C64FE3572}" dt="2024-06-27T14:18:33.689" v="781" actId="1076"/>
        <pc:sldMkLst>
          <pc:docMk/>
          <pc:sldMk cId="1661768582" sldId="308"/>
        </pc:sldMkLst>
        <pc:spChg chg="mod">
          <ac:chgData name="Marcia Moraes" userId="c9c67e8a-58e2-4733-9a1c-5d44fec4775b" providerId="ADAL" clId="{3BFA99A9-A4D4-4E24-86B2-779C64FE3572}" dt="2024-06-27T14:18:21.939" v="780" actId="14100"/>
          <ac:spMkLst>
            <pc:docMk/>
            <pc:sldMk cId="1661768582" sldId="308"/>
            <ac:spMk id="3" creationId="{E9359C9E-81BD-C144-8D15-63C7EB0113B3}"/>
          </ac:spMkLst>
        </pc:spChg>
        <pc:spChg chg="del">
          <ac:chgData name="Marcia Moraes" userId="c9c67e8a-58e2-4733-9a1c-5d44fec4775b" providerId="ADAL" clId="{3BFA99A9-A4D4-4E24-86B2-779C64FE3572}" dt="2024-06-27T14:17:21.581" v="531" actId="478"/>
          <ac:spMkLst>
            <pc:docMk/>
            <pc:sldMk cId="1661768582" sldId="308"/>
            <ac:spMk id="6" creationId="{FF5A4CE4-393F-7789-DD05-134C6360C7E8}"/>
          </ac:spMkLst>
        </pc:spChg>
        <pc:spChg chg="del">
          <ac:chgData name="Marcia Moraes" userId="c9c67e8a-58e2-4733-9a1c-5d44fec4775b" providerId="ADAL" clId="{3BFA99A9-A4D4-4E24-86B2-779C64FE3572}" dt="2024-06-27T14:17:22.817" v="532" actId="478"/>
          <ac:spMkLst>
            <pc:docMk/>
            <pc:sldMk cId="1661768582" sldId="308"/>
            <ac:spMk id="7" creationId="{55F9E798-8129-EA45-AB68-0E8A96CA9E0B}"/>
          </ac:spMkLst>
        </pc:spChg>
        <pc:spChg chg="mod">
          <ac:chgData name="Marcia Moraes" userId="c9c67e8a-58e2-4733-9a1c-5d44fec4775b" providerId="ADAL" clId="{3BFA99A9-A4D4-4E24-86B2-779C64FE3572}" dt="2024-06-27T14:18:33.689" v="781" actId="1076"/>
          <ac:spMkLst>
            <pc:docMk/>
            <pc:sldMk cId="1661768582" sldId="308"/>
            <ac:spMk id="8" creationId="{2182DCE3-4593-C9E3-D6C1-3AEA3D419A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begin our lecture with a recall and understanding 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function called </a:t>
            </a:r>
            <a:r>
              <a:rPr lang="en-US" dirty="0" err="1"/>
              <a:t>functionSomething</a:t>
            </a:r>
            <a:r>
              <a:rPr lang="en-US" dirty="0"/>
              <a:t> that receives a parameter named num.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num is equal to zero we will print the value of num and Message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num is not zero, but the num is even, we print Message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num is neither zero or even, we print Message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purpose of this function is to verify if a number is even or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1 should print even and Message 2 should print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this function does not return any value, we will call it by its name followed by a number for the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possible test cases are: </a:t>
            </a:r>
            <a:r>
              <a:rPr lang="en-US" dirty="0" err="1"/>
              <a:t>functionSomething</a:t>
            </a:r>
            <a:r>
              <a:rPr lang="en-US" dirty="0"/>
              <a:t>(0), </a:t>
            </a:r>
            <a:r>
              <a:rPr lang="en-US" dirty="0" err="1"/>
              <a:t>functionSomething</a:t>
            </a:r>
            <a:r>
              <a:rPr lang="en-US" dirty="0"/>
              <a:t>(10), </a:t>
            </a:r>
            <a:r>
              <a:rPr lang="en-US" dirty="0" err="1"/>
              <a:t>functionSomething</a:t>
            </a:r>
            <a:r>
              <a:rPr lang="en-US" dirty="0"/>
              <a:t>(11)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Computers are good in doing calculation, formal logic and repeating a process several times.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Coincidently these are three areas humans tend to struggle with.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understanding how to work with calculations, formal logic and loops you will be able to build impressive programs.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different kind of loop. A loop repeats a set of instructions while the condition is true</a:t>
            </a:r>
          </a:p>
          <a:p>
            <a:r>
              <a:rPr lang="en-US" dirty="0"/>
              <a:t>The first example shows you an infinite loop, meaning a loop that never ends and that will consume all your computers memory, that is basically a virus and we never should do that!</a:t>
            </a:r>
          </a:p>
          <a:p>
            <a:r>
              <a:rPr lang="en-US" dirty="0"/>
              <a:t>The second kind of loop is what we call a counted loop.</a:t>
            </a:r>
          </a:p>
          <a:p>
            <a:r>
              <a:rPr lang="en-US" dirty="0"/>
              <a:t>The third kind of loop is what we call a conditional loop.</a:t>
            </a:r>
          </a:p>
        </p:txBody>
      </p:sp>
    </p:spTree>
    <p:extLst>
      <p:ext uri="{BB962C8B-B14F-4D97-AF65-F5344CB8AC3E}">
        <p14:creationId xmlns:p14="http://schemas.microsoft.com/office/powerpoint/2010/main" val="6255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64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274289"/>
            <a:ext cx="2329703" cy="521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6980992" y="4638224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146104" y="4830445"/>
            <a:ext cx="3044985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62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662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30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47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33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100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1002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6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8601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731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4471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1629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731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4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83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21" marR="0" lvl="0" indent="-30481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014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16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9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While Loops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D550C-4944-FFDE-744B-F2BF174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64" y="0"/>
            <a:ext cx="1875636" cy="238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E250-EE5B-4DED-A152-E16E414DFF32}"/>
              </a:ext>
            </a:extLst>
          </p:cNvPr>
          <p:cNvSpPr txBox="1"/>
          <p:nvPr/>
        </p:nvSpPr>
        <p:spPr>
          <a:xfrm>
            <a:off x="476335" y="1245870"/>
            <a:ext cx="5630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Monday’s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(zyBooks) -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RPA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and Understanding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3" y="780166"/>
            <a:ext cx="3992256" cy="3814412"/>
          </a:xfrm>
        </p:spPr>
        <p:txBody>
          <a:bodyPr/>
          <a:lstStyle/>
          <a:p>
            <a:r>
              <a:rPr lang="en-US" sz="1800" dirty="0"/>
              <a:t>Analyze the function </a:t>
            </a:r>
          </a:p>
          <a:p>
            <a:r>
              <a:rPr lang="en-US" sz="1800" dirty="0"/>
              <a:t>Write what is it purpose</a:t>
            </a:r>
          </a:p>
          <a:p>
            <a:r>
              <a:rPr lang="en-US" sz="1800" dirty="0"/>
              <a:t>Write what should be “Message 1” and “Message 2”</a:t>
            </a:r>
          </a:p>
          <a:p>
            <a:r>
              <a:rPr lang="en-US" sz="1800" dirty="0"/>
              <a:t>Write some test cases for this function.</a:t>
            </a:r>
          </a:p>
          <a:p>
            <a:r>
              <a:rPr lang="en-US" sz="1800" dirty="0"/>
              <a:t>Post your answers in our Attendance assignment for </a:t>
            </a:r>
            <a:r>
              <a:rPr lang="en-US" sz="1800"/>
              <a:t>today’s class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4769759" y="971312"/>
            <a:ext cx="3884808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def functionSomething(num):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== 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elif num%2==0: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2")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D08A3-CB58-622E-1A95-0E0A735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29976"/>
            <a:ext cx="8312726" cy="738664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CC58FB-5307-C1C4-F3A5-9B47F12F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21" y="968640"/>
            <a:ext cx="6927367" cy="3814412"/>
          </a:xfrm>
        </p:spPr>
        <p:txBody>
          <a:bodyPr/>
          <a:lstStyle/>
          <a:p>
            <a:r>
              <a:rPr lang="en-US" sz="1800" dirty="0"/>
              <a:t>Computers are good at three things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Repeating what you just asked it to do (iteration/loops) </a:t>
            </a:r>
          </a:p>
          <a:p>
            <a:r>
              <a:rPr lang="en-US" sz="1800" dirty="0"/>
              <a:t>Coincidently</a:t>
            </a:r>
          </a:p>
          <a:p>
            <a:pPr lvl="1"/>
            <a:r>
              <a:rPr lang="en-US" sz="1400" dirty="0"/>
              <a:t>Three areas humans tend to struggle with</a:t>
            </a:r>
          </a:p>
          <a:p>
            <a:r>
              <a:rPr lang="en-US" sz="1800" dirty="0"/>
              <a:t>If you understand 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And Loops </a:t>
            </a:r>
          </a:p>
          <a:p>
            <a:pPr lvl="1"/>
            <a:r>
              <a:rPr lang="en-US" sz="1400" dirty="0"/>
              <a:t>You will be able to accomplish impressive programs</a:t>
            </a:r>
          </a:p>
          <a:p>
            <a:pPr lvl="1"/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You know conditions (from if statements)</a:t>
            </a:r>
          </a:p>
          <a:p>
            <a:r>
              <a:rPr lang="en-US" sz="2000" dirty="0"/>
              <a:t>Loops *while* the condition is True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4CE4-393F-7789-DD05-134C6360C7E8}"/>
              </a:ext>
            </a:extLst>
          </p:cNvPr>
          <p:cNvSpPr/>
          <p:nvPr/>
        </p:nvSpPr>
        <p:spPr>
          <a:xfrm>
            <a:off x="756356" y="1941144"/>
            <a:ext cx="596029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56355" y="3832645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 – Counted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Is the kind of loop that we know how many times the loop is going to be executed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81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33952"/>
            <a:ext cx="8312726" cy="734688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271" y="1274347"/>
            <a:ext cx="2871676" cy="931409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463005" lvl="1" indent="0" fontAlgn="base"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463005" lvl="1" indent="0" fontAlgn="base"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3167" y="1690252"/>
            <a:ext cx="524922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1690252"/>
            <a:ext cx="669922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782" y="2046219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500" y="3070835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500" y="2062106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25516" y="2220355"/>
            <a:ext cx="2871676" cy="971541"/>
          </a:xfrm>
          <a:prstGeom prst="rect">
            <a:avLst/>
          </a:prstGeom>
        </p:spPr>
        <p:txBody>
          <a:bodyPr vert="horz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24292" y="2194463"/>
            <a:ext cx="328076" cy="7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25515" y="3154274"/>
            <a:ext cx="2871676" cy="971541"/>
          </a:xfrm>
          <a:prstGeom prst="rect">
            <a:avLst/>
          </a:prstGeom>
        </p:spPr>
        <p:txBody>
          <a:bodyPr vert="horz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905" y="2600619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292" y="2733008"/>
            <a:ext cx="291623" cy="8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63272" y="4079565"/>
            <a:ext cx="5466137" cy="649017"/>
          </a:xfrm>
          <a:prstGeom prst="rect">
            <a:avLst/>
          </a:prstGeom>
        </p:spPr>
        <p:txBody>
          <a:bodyPr vert="horz" wrap="square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print(“Start is now: ”, start);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32360-0213-42C1-B696-EB18B2D3D47B}"/>
              </a:ext>
            </a:extLst>
          </p:cNvPr>
          <p:cNvSpPr txBox="1"/>
          <p:nvPr/>
        </p:nvSpPr>
        <p:spPr>
          <a:xfrm>
            <a:off x="4233903" y="198829"/>
            <a:ext cx="4701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start +=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(“Start is now: ”, start)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 – Conditional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1331975"/>
          </a:xfrm>
        </p:spPr>
        <p:txBody>
          <a:bodyPr/>
          <a:lstStyle/>
          <a:p>
            <a:r>
              <a:rPr lang="en-US" sz="2000" dirty="0"/>
              <a:t>In a conditional loop we don’t know who many times the repetition is going to happen, it could be zero or multiple times.</a:t>
            </a:r>
          </a:p>
          <a:p>
            <a:r>
              <a:rPr lang="en-US" sz="2000" dirty="0"/>
              <a:t>That happens because the condition is related to a user input.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24550" y="2641542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61768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While Team 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E842-7293-E34C-03C2-0B65BB7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884155"/>
            <a:ext cx="8816622" cy="3936201"/>
          </a:xfrm>
        </p:spPr>
        <p:txBody>
          <a:bodyPr/>
          <a:lstStyle/>
          <a:p>
            <a:r>
              <a:rPr lang="en-US" sz="1800" dirty="0"/>
              <a:t>As a group</a:t>
            </a:r>
          </a:p>
          <a:p>
            <a:pPr lvl="1"/>
            <a:r>
              <a:rPr lang="en-US" sz="1600" dirty="0"/>
              <a:t>Write a function that has a while loop that adds all the numbers up to 100 (inclusive).</a:t>
            </a:r>
          </a:p>
          <a:p>
            <a:pPr lvl="1"/>
            <a:r>
              <a:rPr lang="en-US" sz="1600" dirty="0"/>
              <a:t>Write a function that display numbers from -10 to -1 using a while loop</a:t>
            </a:r>
          </a:p>
          <a:p>
            <a:pPr lvl="1"/>
            <a:r>
              <a:rPr lang="en-US" sz="1600" dirty="0"/>
              <a:t>Write a function that find the factorial of a given number</a:t>
            </a:r>
          </a:p>
          <a:p>
            <a:pPr lvl="1"/>
            <a:r>
              <a:rPr lang="en-US" sz="1600" dirty="0"/>
              <a:t>Write a function that receives two numbers and calculates the multiplication by addition. For example, for numbers 2 and 3, the multiplication will be calculated by 2 + 2 + 2 = </a:t>
            </a:r>
            <a:r>
              <a:rPr lang="en-US" sz="1600"/>
              <a:t>6.</a:t>
            </a:r>
          </a:p>
          <a:p>
            <a:pPr marL="615950" lvl="1" indent="0">
              <a:buNone/>
            </a:pPr>
            <a:endParaRPr lang="en-US" sz="1600" dirty="0"/>
          </a:p>
          <a:p>
            <a:r>
              <a:rPr lang="en-US" sz="1800" dirty="0"/>
              <a:t>Have one person on the group code using their laptop and </a:t>
            </a:r>
            <a:r>
              <a:rPr lang="en-US" sz="1800" dirty="0" err="1"/>
              <a:t>zybooks</a:t>
            </a:r>
            <a:r>
              <a:rPr lang="en-US" sz="1800" dirty="0"/>
              <a:t> IDE</a:t>
            </a:r>
          </a:p>
          <a:p>
            <a:pPr lvl="1"/>
            <a:r>
              <a:rPr lang="en-US" sz="1600" dirty="0"/>
              <a:t>The person who codes has to limit their input. They follow the instructions of others</a:t>
            </a:r>
          </a:p>
          <a:p>
            <a:pPr lvl="1"/>
            <a:r>
              <a:rPr lang="en-US" sz="16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8" ma:contentTypeDescription="Create a new document." ma:contentTypeScope="" ma:versionID="684bb740e09a87c3c1f2cd8296ab2d11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edc7b30c6a7f40413d464d3789598fe7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BF6372-9BCE-4DE8-9702-96FCFAC14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www.w3.org/XML/1998/namespace"/>
    <ds:schemaRef ds:uri="http://purl.org/dc/elements/1.1/"/>
    <ds:schemaRef ds:uri="92c41bee-f0ee-4aa6-9399-a35fbb883510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06ed288-fd75-4b50-bbed-f5a5df88c31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978</Words>
  <Application>Microsoft Office PowerPoint</Application>
  <PresentationFormat>On-screen Show (16:9)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and Understanding Activity</vt:lpstr>
      <vt:lpstr>What are computers good at?</vt:lpstr>
      <vt:lpstr>While Loop</vt:lpstr>
      <vt:lpstr>While Loop – Counted Loop</vt:lpstr>
      <vt:lpstr>While Loop</vt:lpstr>
      <vt:lpstr>While Loop – Conditional Loop</vt:lpstr>
      <vt:lpstr>While Team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2024-08-23T17:43:24Z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