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3"/>
  </p:notesMasterIdLst>
  <p:sldIdLst>
    <p:sldId id="256" r:id="rId5"/>
    <p:sldId id="268" r:id="rId6"/>
    <p:sldId id="286" r:id="rId7"/>
    <p:sldId id="304" r:id="rId8"/>
    <p:sldId id="261" r:id="rId9"/>
    <p:sldId id="277" r:id="rId10"/>
    <p:sldId id="305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4FB9E-5333-4C83-8F29-C1E223C615CC}" v="26" dt="2022-08-14T19:53:2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2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FED4FB9E-5333-4C83-8F29-C1E223C615CC}"/>
    <pc:docChg chg="undo custSel addSld delSld modSld">
      <pc:chgData name="Moraes,Marcia" userId="c9c67e8a-58e2-4733-9a1c-5d44fec4775b" providerId="ADAL" clId="{FED4FB9E-5333-4C83-8F29-C1E223C615CC}" dt="2022-08-14T20:09:03.306" v="1071" actId="5793"/>
      <pc:docMkLst>
        <pc:docMk/>
      </pc:docMkLst>
      <pc:sldChg chg="modSp mod">
        <pc:chgData name="Moraes,Marcia" userId="c9c67e8a-58e2-4733-9a1c-5d44fec4775b" providerId="ADAL" clId="{FED4FB9E-5333-4C83-8F29-C1E223C615CC}" dt="2022-08-14T17:09:00.594" v="10" actId="20577"/>
        <pc:sldMkLst>
          <pc:docMk/>
          <pc:sldMk cId="0" sldId="256"/>
        </pc:sldMkLst>
        <pc:spChg chg="mod">
          <ac:chgData name="Moraes,Marcia" userId="c9c67e8a-58e2-4733-9a1c-5d44fec4775b" providerId="ADAL" clId="{FED4FB9E-5333-4C83-8F29-C1E223C615CC}" dt="2022-08-14T17:09:00.594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add del mod">
        <pc:chgData name="Moraes,Marcia" userId="c9c67e8a-58e2-4733-9a1c-5d44fec4775b" providerId="ADAL" clId="{FED4FB9E-5333-4C83-8F29-C1E223C615CC}" dt="2022-08-14T18:31:46.434" v="504" actId="47"/>
        <pc:sldMkLst>
          <pc:docMk/>
          <pc:sldMk cId="2852783899" sldId="257"/>
        </pc:sldMkLst>
        <pc:spChg chg="del">
          <ac:chgData name="Moraes,Marcia" userId="c9c67e8a-58e2-4733-9a1c-5d44fec4775b" providerId="ADAL" clId="{FED4FB9E-5333-4C83-8F29-C1E223C615CC}" dt="2022-08-14T18:31:30.414" v="500" actId="21"/>
          <ac:spMkLst>
            <pc:docMk/>
            <pc:sldMk cId="2852783899" sldId="257"/>
            <ac:spMk id="2" creationId="{FC0AA899-1FA8-C543-AA72-4EF1793A9642}"/>
          </ac:spMkLst>
        </pc:spChg>
        <pc:spChg chg="del">
          <ac:chgData name="Moraes,Marcia" userId="c9c67e8a-58e2-4733-9a1c-5d44fec4775b" providerId="ADAL" clId="{FED4FB9E-5333-4C83-8F29-C1E223C615CC}" dt="2022-08-14T18:31:30.414" v="500" actId="21"/>
          <ac:spMkLst>
            <pc:docMk/>
            <pc:sldMk cId="2852783899" sldId="257"/>
            <ac:spMk id="3" creationId="{2598DEE8-6B6F-674B-8F6C-24985C1B6B17}"/>
          </ac:spMkLst>
        </pc:spChg>
        <pc:spChg chg="add mod">
          <ac:chgData name="Moraes,Marcia" userId="c9c67e8a-58e2-4733-9a1c-5d44fec4775b" providerId="ADAL" clId="{FED4FB9E-5333-4C83-8F29-C1E223C615CC}" dt="2022-08-14T18:31:30.414" v="500" actId="21"/>
          <ac:spMkLst>
            <pc:docMk/>
            <pc:sldMk cId="2852783899" sldId="257"/>
            <ac:spMk id="5" creationId="{990487D2-1F9D-7AC0-4B43-A3DE04D50208}"/>
          </ac:spMkLst>
        </pc:spChg>
        <pc:spChg chg="add mod">
          <ac:chgData name="Moraes,Marcia" userId="c9c67e8a-58e2-4733-9a1c-5d44fec4775b" providerId="ADAL" clId="{FED4FB9E-5333-4C83-8F29-C1E223C615CC}" dt="2022-08-14T18:31:30.414" v="500" actId="21"/>
          <ac:spMkLst>
            <pc:docMk/>
            <pc:sldMk cId="2852783899" sldId="257"/>
            <ac:spMk id="7" creationId="{7F3F6D2D-0F30-EE98-F97D-4A114D239818}"/>
          </ac:spMkLst>
        </pc:spChg>
      </pc:sldChg>
      <pc:sldChg chg="add del">
        <pc:chgData name="Moraes,Marcia" userId="c9c67e8a-58e2-4733-9a1c-5d44fec4775b" providerId="ADAL" clId="{FED4FB9E-5333-4C83-8F29-C1E223C615CC}" dt="2022-08-14T18:30:47.392" v="498"/>
        <pc:sldMkLst>
          <pc:docMk/>
          <pc:sldMk cId="3411602363" sldId="258"/>
        </pc:sldMkLst>
      </pc:sldChg>
      <pc:sldChg chg="add del">
        <pc:chgData name="Moraes,Marcia" userId="c9c67e8a-58e2-4733-9a1c-5d44fec4775b" providerId="ADAL" clId="{FED4FB9E-5333-4C83-8F29-C1E223C615CC}" dt="2022-08-14T18:30:47.392" v="498"/>
        <pc:sldMkLst>
          <pc:docMk/>
          <pc:sldMk cId="4140826171" sldId="260"/>
        </pc:sldMkLst>
      </pc:sldChg>
      <pc:sldChg chg="addSp delSp modSp mod delAnim modAnim">
        <pc:chgData name="Moraes,Marcia" userId="c9c67e8a-58e2-4733-9a1c-5d44fec4775b" providerId="ADAL" clId="{FED4FB9E-5333-4C83-8F29-C1E223C615CC}" dt="2022-08-14T18:36:22.117" v="572" actId="255"/>
        <pc:sldMkLst>
          <pc:docMk/>
          <pc:sldMk cId="0" sldId="261"/>
        </pc:sldMkLst>
        <pc:spChg chg="add mod">
          <ac:chgData name="Moraes,Marcia" userId="c9c67e8a-58e2-4733-9a1c-5d44fec4775b" providerId="ADAL" clId="{FED4FB9E-5333-4C83-8F29-C1E223C615CC}" dt="2022-08-14T18:36:03.964" v="569" actId="14100"/>
          <ac:spMkLst>
            <pc:docMk/>
            <pc:sldMk cId="0" sldId="261"/>
            <ac:spMk id="2" creationId="{67BB68A4-3C8C-4C6C-F608-DD15979C0842}"/>
          </ac:spMkLst>
        </pc:spChg>
        <pc:spChg chg="add mod">
          <ac:chgData name="Moraes,Marcia" userId="c9c67e8a-58e2-4733-9a1c-5d44fec4775b" providerId="ADAL" clId="{FED4FB9E-5333-4C83-8F29-C1E223C615CC}" dt="2022-08-14T18:36:22.117" v="572" actId="255"/>
          <ac:spMkLst>
            <pc:docMk/>
            <pc:sldMk cId="0" sldId="261"/>
            <ac:spMk id="3" creationId="{26A64D86-131F-1C83-1657-72D85A482A31}"/>
          </ac:spMkLst>
        </pc:spChg>
        <pc:spChg chg="del mod">
          <ac:chgData name="Moraes,Marcia" userId="c9c67e8a-58e2-4733-9a1c-5d44fec4775b" providerId="ADAL" clId="{FED4FB9E-5333-4C83-8F29-C1E223C615CC}" dt="2022-08-14T18:35:56.696" v="567" actId="478"/>
          <ac:spMkLst>
            <pc:docMk/>
            <pc:sldMk cId="0" sldId="261"/>
            <ac:spMk id="4" creationId="{7C4C47FD-88CE-5747-98F4-F64160C19745}"/>
          </ac:spMkLst>
        </pc:spChg>
        <pc:spChg chg="add mod">
          <ac:chgData name="Moraes,Marcia" userId="c9c67e8a-58e2-4733-9a1c-5d44fec4775b" providerId="ADAL" clId="{FED4FB9E-5333-4C83-8F29-C1E223C615CC}" dt="2022-08-14T18:36:22.117" v="572" actId="255"/>
          <ac:spMkLst>
            <pc:docMk/>
            <pc:sldMk cId="0" sldId="261"/>
            <ac:spMk id="5" creationId="{0C7C163B-96D2-8023-9882-3C014FFD69FE}"/>
          </ac:spMkLst>
        </pc:spChg>
        <pc:spChg chg="add mod">
          <ac:chgData name="Moraes,Marcia" userId="c9c67e8a-58e2-4733-9a1c-5d44fec4775b" providerId="ADAL" clId="{FED4FB9E-5333-4C83-8F29-C1E223C615CC}" dt="2022-08-14T18:36:22.117" v="572" actId="255"/>
          <ac:spMkLst>
            <pc:docMk/>
            <pc:sldMk cId="0" sldId="261"/>
            <ac:spMk id="6" creationId="{B4E41A63-8A2D-ED99-8522-4B1AE9280B19}"/>
          </ac:spMkLst>
        </pc:spChg>
        <pc:spChg chg="del">
          <ac:chgData name="Moraes,Marcia" userId="c9c67e8a-58e2-4733-9a1c-5d44fec4775b" providerId="ADAL" clId="{FED4FB9E-5333-4C83-8F29-C1E223C615CC}" dt="2022-08-14T18:35:21.718" v="556" actId="478"/>
          <ac:spMkLst>
            <pc:docMk/>
            <pc:sldMk cId="0" sldId="261"/>
            <ac:spMk id="7" creationId="{938D3371-A41B-CD40-8F79-67D37BD283B7}"/>
          </ac:spMkLst>
        </pc:spChg>
        <pc:spChg chg="del">
          <ac:chgData name="Moraes,Marcia" userId="c9c67e8a-58e2-4733-9a1c-5d44fec4775b" providerId="ADAL" clId="{FED4FB9E-5333-4C83-8F29-C1E223C615CC}" dt="2022-08-14T18:35:26.159" v="558" actId="478"/>
          <ac:spMkLst>
            <pc:docMk/>
            <pc:sldMk cId="0" sldId="261"/>
            <ac:spMk id="8" creationId="{6B365E38-A6C6-8C46-AAC5-A8A262A7B127}"/>
          </ac:spMkLst>
        </pc:spChg>
        <pc:spChg chg="mod">
          <ac:chgData name="Moraes,Marcia" userId="c9c67e8a-58e2-4733-9a1c-5d44fec4775b" providerId="ADAL" clId="{FED4FB9E-5333-4C83-8F29-C1E223C615CC}" dt="2022-08-14T18:35:02.679" v="539" actId="20577"/>
          <ac:spMkLst>
            <pc:docMk/>
            <pc:sldMk cId="0" sldId="261"/>
            <ac:spMk id="227" creationId="{00000000-0000-0000-0000-000000000000}"/>
          </ac:spMkLst>
        </pc:spChg>
        <pc:spChg chg="mod">
          <ac:chgData name="Moraes,Marcia" userId="c9c67e8a-58e2-4733-9a1c-5d44fec4775b" providerId="ADAL" clId="{FED4FB9E-5333-4C83-8F29-C1E223C615CC}" dt="2022-08-14T18:35:17.745" v="555" actId="20577"/>
          <ac:spMkLst>
            <pc:docMk/>
            <pc:sldMk cId="0" sldId="261"/>
            <ac:spMk id="231" creationId="{00000000-0000-0000-0000-000000000000}"/>
          </ac:spMkLst>
        </pc:spChg>
        <pc:spChg chg="del">
          <ac:chgData name="Moraes,Marcia" userId="c9c67e8a-58e2-4733-9a1c-5d44fec4775b" providerId="ADAL" clId="{FED4FB9E-5333-4C83-8F29-C1E223C615CC}" dt="2022-08-14T18:35:23.600" v="557" actId="478"/>
          <ac:spMkLst>
            <pc:docMk/>
            <pc:sldMk cId="0" sldId="261"/>
            <ac:spMk id="232" creationId="{00000000-0000-0000-0000-000000000000}"/>
          </ac:spMkLst>
        </pc:spChg>
      </pc:sldChg>
      <pc:sldChg chg="del">
        <pc:chgData name="Moraes,Marcia" userId="c9c67e8a-58e2-4733-9a1c-5d44fec4775b" providerId="ADAL" clId="{FED4FB9E-5333-4C83-8F29-C1E223C615CC}" dt="2022-08-14T20:03:11.123" v="825" actId="47"/>
        <pc:sldMkLst>
          <pc:docMk/>
          <pc:sldMk cId="1426773562" sldId="262"/>
        </pc:sldMkLst>
      </pc:sldChg>
      <pc:sldChg chg="del">
        <pc:chgData name="Moraes,Marcia" userId="c9c67e8a-58e2-4733-9a1c-5d44fec4775b" providerId="ADAL" clId="{FED4FB9E-5333-4C83-8F29-C1E223C615CC}" dt="2022-08-14T20:03:12.144" v="826" actId="47"/>
        <pc:sldMkLst>
          <pc:docMk/>
          <pc:sldMk cId="0" sldId="263"/>
        </pc:sldMkLst>
      </pc:sldChg>
      <pc:sldChg chg="addSp delSp modSp mod">
        <pc:chgData name="Moraes,Marcia" userId="c9c67e8a-58e2-4733-9a1c-5d44fec4775b" providerId="ADAL" clId="{FED4FB9E-5333-4C83-8F29-C1E223C615CC}" dt="2022-08-14T17:15:34.668" v="27"/>
        <pc:sldMkLst>
          <pc:docMk/>
          <pc:sldMk cId="2954226462" sldId="268"/>
        </pc:sldMkLst>
        <pc:spChg chg="mod">
          <ac:chgData name="Moraes,Marcia" userId="c9c67e8a-58e2-4733-9a1c-5d44fec4775b" providerId="ADAL" clId="{FED4FB9E-5333-4C83-8F29-C1E223C615CC}" dt="2022-08-14T17:09:27.666" v="25" actId="20577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FED4FB9E-5333-4C83-8F29-C1E223C615CC}" dt="2022-08-14T17:15:34.180" v="26" actId="478"/>
          <ac:picMkLst>
            <pc:docMk/>
            <pc:sldMk cId="2954226462" sldId="268"/>
            <ac:picMk id="2" creationId="{C1535D4E-EA48-4096-0426-1215838DA251}"/>
          </ac:picMkLst>
        </pc:picChg>
        <pc:picChg chg="add mod">
          <ac:chgData name="Moraes,Marcia" userId="c9c67e8a-58e2-4733-9a1c-5d44fec4775b" providerId="ADAL" clId="{FED4FB9E-5333-4C83-8F29-C1E223C615CC}" dt="2022-08-14T17:15:34.668" v="27"/>
          <ac:picMkLst>
            <pc:docMk/>
            <pc:sldMk cId="2954226462" sldId="268"/>
            <ac:picMk id="3" creationId="{2CDD550C-4944-FFDE-744B-F2BF174D357A}"/>
          </ac:picMkLst>
        </pc:picChg>
      </pc:sldChg>
      <pc:sldChg chg="add del">
        <pc:chgData name="Moraes,Marcia" userId="c9c67e8a-58e2-4733-9a1c-5d44fec4775b" providerId="ADAL" clId="{FED4FB9E-5333-4C83-8F29-C1E223C615CC}" dt="2022-08-14T18:30:47.392" v="498"/>
        <pc:sldMkLst>
          <pc:docMk/>
          <pc:sldMk cId="3152806434" sldId="272"/>
        </pc:sldMkLst>
      </pc:sldChg>
      <pc:sldChg chg="addSp delSp modSp mod modAnim">
        <pc:chgData name="Moraes,Marcia" userId="c9c67e8a-58e2-4733-9a1c-5d44fec4775b" providerId="ADAL" clId="{FED4FB9E-5333-4C83-8F29-C1E223C615CC}" dt="2022-08-14T18:49:51.693" v="616" actId="1076"/>
        <pc:sldMkLst>
          <pc:docMk/>
          <pc:sldMk cId="3797561380" sldId="277"/>
        </pc:sldMkLst>
        <pc:spChg chg="mod">
          <ac:chgData name="Moraes,Marcia" userId="c9c67e8a-58e2-4733-9a1c-5d44fec4775b" providerId="ADAL" clId="{FED4FB9E-5333-4C83-8F29-C1E223C615CC}" dt="2022-08-14T18:48:19.823" v="593" actId="1076"/>
          <ac:spMkLst>
            <pc:docMk/>
            <pc:sldMk cId="3797561380" sldId="277"/>
            <ac:spMk id="2" creationId="{84C0EF4A-2C3E-194F-B62B-FF48FC1462D9}"/>
          </ac:spMkLst>
        </pc:spChg>
        <pc:spChg chg="mod">
          <ac:chgData name="Moraes,Marcia" userId="c9c67e8a-58e2-4733-9a1c-5d44fec4775b" providerId="ADAL" clId="{FED4FB9E-5333-4C83-8F29-C1E223C615CC}" dt="2022-08-14T18:48:22.240" v="594" actId="1076"/>
          <ac:spMkLst>
            <pc:docMk/>
            <pc:sldMk cId="3797561380" sldId="277"/>
            <ac:spMk id="3" creationId="{E9359C9E-81BD-C144-8D15-63C7EB0113B3}"/>
          </ac:spMkLst>
        </pc:spChg>
        <pc:spChg chg="add mod">
          <ac:chgData name="Moraes,Marcia" userId="c9c67e8a-58e2-4733-9a1c-5d44fec4775b" providerId="ADAL" clId="{FED4FB9E-5333-4C83-8F29-C1E223C615CC}" dt="2022-08-14T18:48:06.546" v="587" actId="21"/>
          <ac:spMkLst>
            <pc:docMk/>
            <pc:sldMk cId="3797561380" sldId="277"/>
            <ac:spMk id="4" creationId="{F8514357-115E-4FA2-745B-F48E8F79603E}"/>
          </ac:spMkLst>
        </pc:spChg>
        <pc:spChg chg="del">
          <ac:chgData name="Moraes,Marcia" userId="c9c67e8a-58e2-4733-9a1c-5d44fec4775b" providerId="ADAL" clId="{FED4FB9E-5333-4C83-8F29-C1E223C615CC}" dt="2022-08-14T18:47:55.850" v="585" actId="478"/>
          <ac:spMkLst>
            <pc:docMk/>
            <pc:sldMk cId="3797561380" sldId="277"/>
            <ac:spMk id="5" creationId="{35412793-F400-5C42-AC21-77E51CD11ED8}"/>
          </ac:spMkLst>
        </pc:spChg>
        <pc:spChg chg="add mod">
          <ac:chgData name="Moraes,Marcia" userId="c9c67e8a-58e2-4733-9a1c-5d44fec4775b" providerId="ADAL" clId="{FED4FB9E-5333-4C83-8F29-C1E223C615CC}" dt="2022-08-14T18:49:47.044" v="614" actId="14100"/>
          <ac:spMkLst>
            <pc:docMk/>
            <pc:sldMk cId="3797561380" sldId="277"/>
            <ac:spMk id="6" creationId="{FF5A4CE4-393F-7789-DD05-134C6360C7E8}"/>
          </ac:spMkLst>
        </pc:spChg>
        <pc:spChg chg="add mod">
          <ac:chgData name="Moraes,Marcia" userId="c9c67e8a-58e2-4733-9a1c-5d44fec4775b" providerId="ADAL" clId="{FED4FB9E-5333-4C83-8F29-C1E223C615CC}" dt="2022-08-14T18:49:51.693" v="616" actId="1076"/>
          <ac:spMkLst>
            <pc:docMk/>
            <pc:sldMk cId="3797561380" sldId="277"/>
            <ac:spMk id="7" creationId="{55F9E798-8129-EA45-AB68-0E8A96CA9E0B}"/>
          </ac:spMkLst>
        </pc:spChg>
        <pc:spChg chg="add mod">
          <ac:chgData name="Moraes,Marcia" userId="c9c67e8a-58e2-4733-9a1c-5d44fec4775b" providerId="ADAL" clId="{FED4FB9E-5333-4C83-8F29-C1E223C615CC}" dt="2022-08-14T18:49:38.850" v="613" actId="1076"/>
          <ac:spMkLst>
            <pc:docMk/>
            <pc:sldMk cId="3797561380" sldId="277"/>
            <ac:spMk id="8" creationId="{2182DCE3-4593-C9E3-D6C1-3AEA3D419A91}"/>
          </ac:spMkLst>
        </pc:spChg>
      </pc:sldChg>
      <pc:sldChg chg="del">
        <pc:chgData name="Moraes,Marcia" userId="c9c67e8a-58e2-4733-9a1c-5d44fec4775b" providerId="ADAL" clId="{FED4FB9E-5333-4C83-8F29-C1E223C615CC}" dt="2022-08-14T20:03:13.648" v="827" actId="47"/>
        <pc:sldMkLst>
          <pc:docMk/>
          <pc:sldMk cId="1912763063" sldId="278"/>
        </pc:sldMkLst>
      </pc:sldChg>
      <pc:sldChg chg="modSp mod setBg">
        <pc:chgData name="Moraes,Marcia" userId="c9c67e8a-58e2-4733-9a1c-5d44fec4775b" providerId="ADAL" clId="{FED4FB9E-5333-4C83-8F29-C1E223C615CC}" dt="2022-08-14T18:28:28.721" v="496" actId="20577"/>
        <pc:sldMkLst>
          <pc:docMk/>
          <pc:sldMk cId="0" sldId="286"/>
        </pc:sldMkLst>
        <pc:spChg chg="mod">
          <ac:chgData name="Moraes,Marcia" userId="c9c67e8a-58e2-4733-9a1c-5d44fec4775b" providerId="ADAL" clId="{FED4FB9E-5333-4C83-8F29-C1E223C615CC}" dt="2022-08-14T18:27:49.612" v="490" actId="692"/>
          <ac:spMkLst>
            <pc:docMk/>
            <pc:sldMk cId="0" sldId="286"/>
            <ac:spMk id="3" creationId="{2CCE0028-C232-D079-44BA-37C465B31CC1}"/>
          </ac:spMkLst>
        </pc:spChg>
        <pc:spChg chg="mod">
          <ac:chgData name="Moraes,Marcia" userId="c9c67e8a-58e2-4733-9a1c-5d44fec4775b" providerId="ADAL" clId="{FED4FB9E-5333-4C83-8F29-C1E223C615CC}" dt="2022-08-14T18:28:28.721" v="496" actId="20577"/>
          <ac:spMkLst>
            <pc:docMk/>
            <pc:sldMk cId="0" sldId="286"/>
            <ac:spMk id="6" creationId="{BBA84413-A189-4E45-8BC1-0BAF8D04460A}"/>
          </ac:spMkLst>
        </pc:spChg>
      </pc:sldChg>
      <pc:sldChg chg="addSp delSp modSp mod modAnim">
        <pc:chgData name="Moraes,Marcia" userId="c9c67e8a-58e2-4733-9a1c-5d44fec4775b" providerId="ADAL" clId="{FED4FB9E-5333-4C83-8F29-C1E223C615CC}" dt="2022-08-14T18:33:25.986" v="524"/>
        <pc:sldMkLst>
          <pc:docMk/>
          <pc:sldMk cId="0" sldId="304"/>
        </pc:sldMkLst>
        <pc:spChg chg="add del mod">
          <ac:chgData name="Moraes,Marcia" userId="c9c67e8a-58e2-4733-9a1c-5d44fec4775b" providerId="ADAL" clId="{FED4FB9E-5333-4C83-8F29-C1E223C615CC}" dt="2022-08-14T18:31:41.519" v="502" actId="478"/>
          <ac:spMkLst>
            <pc:docMk/>
            <pc:sldMk cId="0" sldId="304"/>
            <ac:spMk id="3" creationId="{9AD02FD6-0755-16A0-24A0-898596F27012}"/>
          </ac:spMkLst>
        </pc:spChg>
        <pc:spChg chg="add del mod">
          <ac:chgData name="Moraes,Marcia" userId="c9c67e8a-58e2-4733-9a1c-5d44fec4775b" providerId="ADAL" clId="{FED4FB9E-5333-4C83-8F29-C1E223C615CC}" dt="2022-08-14T18:31:41.519" v="502" actId="478"/>
          <ac:spMkLst>
            <pc:docMk/>
            <pc:sldMk cId="0" sldId="304"/>
            <ac:spMk id="5" creationId="{EA06BD28-8956-22A4-DF11-9C7EF0A194B7}"/>
          </ac:spMkLst>
        </pc:spChg>
        <pc:spChg chg="add mod">
          <ac:chgData name="Moraes,Marcia" userId="c9c67e8a-58e2-4733-9a1c-5d44fec4775b" providerId="ADAL" clId="{FED4FB9E-5333-4C83-8F29-C1E223C615CC}" dt="2022-08-14T18:31:42.001" v="503"/>
          <ac:spMkLst>
            <pc:docMk/>
            <pc:sldMk cId="0" sldId="304"/>
            <ac:spMk id="6" creationId="{D6ED08A3-CB58-622E-1A95-0E0A73543174}"/>
          </ac:spMkLst>
        </pc:spChg>
        <pc:spChg chg="add del mod">
          <ac:chgData name="Moraes,Marcia" userId="c9c67e8a-58e2-4733-9a1c-5d44fec4775b" providerId="ADAL" clId="{FED4FB9E-5333-4C83-8F29-C1E223C615CC}" dt="2022-08-14T18:32:22.255" v="513" actId="478"/>
          <ac:spMkLst>
            <pc:docMk/>
            <pc:sldMk cId="0" sldId="304"/>
            <ac:spMk id="7" creationId="{E6877B86-EDE0-F1A2-D19D-989B5D0BDCC8}"/>
          </ac:spMkLst>
        </pc:spChg>
        <pc:spChg chg="add mod">
          <ac:chgData name="Moraes,Marcia" userId="c9c67e8a-58e2-4733-9a1c-5d44fec4775b" providerId="ADAL" clId="{FED4FB9E-5333-4C83-8F29-C1E223C615CC}" dt="2022-08-14T18:33:11.139" v="523" actId="255"/>
          <ac:spMkLst>
            <pc:docMk/>
            <pc:sldMk cId="0" sldId="304"/>
            <ac:spMk id="8" creationId="{36CC58FB-5307-C1C4-F3A5-9B47F12FB54F}"/>
          </ac:spMkLst>
        </pc:spChg>
        <pc:spChg chg="del">
          <ac:chgData name="Moraes,Marcia" userId="c9c67e8a-58e2-4733-9a1c-5d44fec4775b" providerId="ADAL" clId="{FED4FB9E-5333-4C83-8F29-C1E223C615CC}" dt="2022-08-14T18:31:36.473" v="501" actId="478"/>
          <ac:spMkLst>
            <pc:docMk/>
            <pc:sldMk cId="0" sldId="304"/>
            <ac:spMk id="221" creationId="{00000000-0000-0000-0000-000000000000}"/>
          </ac:spMkLst>
        </pc:spChg>
        <pc:spChg chg="del">
          <ac:chgData name="Moraes,Marcia" userId="c9c67e8a-58e2-4733-9a1c-5d44fec4775b" providerId="ADAL" clId="{FED4FB9E-5333-4C83-8F29-C1E223C615CC}" dt="2022-08-14T18:31:36.473" v="501" actId="478"/>
          <ac:spMkLst>
            <pc:docMk/>
            <pc:sldMk cId="0" sldId="304"/>
            <ac:spMk id="222" creationId="{00000000-0000-0000-0000-000000000000}"/>
          </ac:spMkLst>
        </pc:spChg>
      </pc:sldChg>
      <pc:sldChg chg="addSp delSp modSp mod delAnim modAnim">
        <pc:chgData name="Moraes,Marcia" userId="c9c67e8a-58e2-4733-9a1c-5d44fec4775b" providerId="ADAL" clId="{FED4FB9E-5333-4C83-8F29-C1E223C615CC}" dt="2022-08-14T19:47:10.867" v="696" actId="6549"/>
        <pc:sldMkLst>
          <pc:docMk/>
          <pc:sldMk cId="1686460947" sldId="305"/>
        </pc:sldMkLst>
        <pc:spChg chg="mod">
          <ac:chgData name="Moraes,Marcia" userId="c9c67e8a-58e2-4733-9a1c-5d44fec4775b" providerId="ADAL" clId="{FED4FB9E-5333-4C83-8F29-C1E223C615CC}" dt="2022-08-14T19:35:21.632" v="638" actId="20577"/>
          <ac:spMkLst>
            <pc:docMk/>
            <pc:sldMk cId="1686460947" sldId="305"/>
            <ac:spMk id="2" creationId="{84C0EF4A-2C3E-194F-B62B-FF48FC1462D9}"/>
          </ac:spMkLst>
        </pc:spChg>
        <pc:spChg chg="mod">
          <ac:chgData name="Moraes,Marcia" userId="c9c67e8a-58e2-4733-9a1c-5d44fec4775b" providerId="ADAL" clId="{FED4FB9E-5333-4C83-8F29-C1E223C615CC}" dt="2022-08-14T19:36:07.548" v="648" actId="6549"/>
          <ac:spMkLst>
            <pc:docMk/>
            <pc:sldMk cId="1686460947" sldId="305"/>
            <ac:spMk id="3" creationId="{E9359C9E-81BD-C144-8D15-63C7EB0113B3}"/>
          </ac:spMkLst>
        </pc:spChg>
        <pc:spChg chg="del">
          <ac:chgData name="Moraes,Marcia" userId="c9c67e8a-58e2-4733-9a1c-5d44fec4775b" providerId="ADAL" clId="{FED4FB9E-5333-4C83-8F29-C1E223C615CC}" dt="2022-08-14T19:36:11.578" v="649" actId="478"/>
          <ac:spMkLst>
            <pc:docMk/>
            <pc:sldMk cId="1686460947" sldId="305"/>
            <ac:spMk id="4" creationId="{E69C9ED6-B345-8EBC-966C-B3F6EC5AF1D6}"/>
          </ac:spMkLst>
        </pc:spChg>
        <pc:spChg chg="del">
          <ac:chgData name="Moraes,Marcia" userId="c9c67e8a-58e2-4733-9a1c-5d44fec4775b" providerId="ADAL" clId="{FED4FB9E-5333-4C83-8F29-C1E223C615CC}" dt="2022-08-14T19:35:52.992" v="643" actId="478"/>
          <ac:spMkLst>
            <pc:docMk/>
            <pc:sldMk cId="1686460947" sldId="305"/>
            <ac:spMk id="5" creationId="{35412793-F400-5C42-AC21-77E51CD11ED8}"/>
          </ac:spMkLst>
        </pc:spChg>
        <pc:spChg chg="add mod">
          <ac:chgData name="Moraes,Marcia" userId="c9c67e8a-58e2-4733-9a1c-5d44fec4775b" providerId="ADAL" clId="{FED4FB9E-5333-4C83-8F29-C1E223C615CC}" dt="2022-08-14T19:36:28.996" v="651" actId="1076"/>
          <ac:spMkLst>
            <pc:docMk/>
            <pc:sldMk cId="1686460947" sldId="305"/>
            <ac:spMk id="6" creationId="{C9BA6FC3-29F6-AFAC-7D46-FB488BB3C5D5}"/>
          </ac:spMkLst>
        </pc:spChg>
        <pc:spChg chg="add mod">
          <ac:chgData name="Moraes,Marcia" userId="c9c67e8a-58e2-4733-9a1c-5d44fec4775b" providerId="ADAL" clId="{FED4FB9E-5333-4C83-8F29-C1E223C615CC}" dt="2022-08-14T19:37:30.714" v="656" actId="692"/>
          <ac:spMkLst>
            <pc:docMk/>
            <pc:sldMk cId="1686460947" sldId="305"/>
            <ac:spMk id="7" creationId="{B5249215-9C22-DE06-4DA8-2209C25D3809}"/>
          </ac:spMkLst>
        </pc:spChg>
        <pc:spChg chg="add mod">
          <ac:chgData name="Moraes,Marcia" userId="c9c67e8a-58e2-4733-9a1c-5d44fec4775b" providerId="ADAL" clId="{FED4FB9E-5333-4C83-8F29-C1E223C615CC}" dt="2022-08-14T19:38:15.477" v="660"/>
          <ac:spMkLst>
            <pc:docMk/>
            <pc:sldMk cId="1686460947" sldId="305"/>
            <ac:spMk id="8" creationId="{70B5E5C2-8930-B6BE-E492-56A94F90821F}"/>
          </ac:spMkLst>
        </pc:spChg>
        <pc:spChg chg="add mod">
          <ac:chgData name="Moraes,Marcia" userId="c9c67e8a-58e2-4733-9a1c-5d44fec4775b" providerId="ADAL" clId="{FED4FB9E-5333-4C83-8F29-C1E223C615CC}" dt="2022-08-14T19:37:40.642" v="658" actId="1076"/>
          <ac:spMkLst>
            <pc:docMk/>
            <pc:sldMk cId="1686460947" sldId="305"/>
            <ac:spMk id="9" creationId="{FCBC8DBF-4EB8-A736-89B8-B4DD21F032F0}"/>
          </ac:spMkLst>
        </pc:spChg>
        <pc:spChg chg="add mod">
          <ac:chgData name="Moraes,Marcia" userId="c9c67e8a-58e2-4733-9a1c-5d44fec4775b" providerId="ADAL" clId="{FED4FB9E-5333-4C83-8F29-C1E223C615CC}" dt="2022-08-14T19:47:10.867" v="696" actId="6549"/>
          <ac:spMkLst>
            <pc:docMk/>
            <pc:sldMk cId="1686460947" sldId="305"/>
            <ac:spMk id="11" creationId="{B744BE89-9CF6-8909-D0E0-83A528B02DBC}"/>
          </ac:spMkLst>
        </pc:spChg>
      </pc:sldChg>
      <pc:sldChg chg="addSp delSp modSp mod delAnim">
        <pc:chgData name="Moraes,Marcia" userId="c9c67e8a-58e2-4733-9a1c-5d44fec4775b" providerId="ADAL" clId="{FED4FB9E-5333-4C83-8F29-C1E223C615CC}" dt="2022-08-14T20:09:03.306" v="1071" actId="5793"/>
        <pc:sldMkLst>
          <pc:docMk/>
          <pc:sldMk cId="2302542266" sldId="306"/>
        </pc:sldMkLst>
        <pc:spChg chg="mod">
          <ac:chgData name="Moraes,Marcia" userId="c9c67e8a-58e2-4733-9a1c-5d44fec4775b" providerId="ADAL" clId="{FED4FB9E-5333-4C83-8F29-C1E223C615CC}" dt="2022-08-14T20:07:44.954" v="1060" actId="20577"/>
          <ac:spMkLst>
            <pc:docMk/>
            <pc:sldMk cId="2302542266" sldId="306"/>
            <ac:spMk id="2" creationId="{84C0EF4A-2C3E-194F-B62B-FF48FC1462D9}"/>
          </ac:spMkLst>
        </pc:spChg>
        <pc:spChg chg="add mod">
          <ac:chgData name="Moraes,Marcia" userId="c9c67e8a-58e2-4733-9a1c-5d44fec4775b" providerId="ADAL" clId="{FED4FB9E-5333-4C83-8F29-C1E223C615CC}" dt="2022-08-14T20:09:03.306" v="1071" actId="5793"/>
          <ac:spMkLst>
            <pc:docMk/>
            <pc:sldMk cId="2302542266" sldId="306"/>
            <ac:spMk id="3" creationId="{A7D5E842-7293-E34C-03C2-0B65BB774326}"/>
          </ac:spMkLst>
        </pc:spChg>
        <pc:spChg chg="del">
          <ac:chgData name="Moraes,Marcia" userId="c9c67e8a-58e2-4733-9a1c-5d44fec4775b" providerId="ADAL" clId="{FED4FB9E-5333-4C83-8F29-C1E223C615CC}" dt="2022-08-14T19:53:15.242" v="724" actId="478"/>
          <ac:spMkLst>
            <pc:docMk/>
            <pc:sldMk cId="2302542266" sldId="306"/>
            <ac:spMk id="4" creationId="{E69C9ED6-B345-8EBC-966C-B3F6EC5AF1D6}"/>
          </ac:spMkLst>
        </pc:spChg>
        <pc:spChg chg="del">
          <ac:chgData name="Moraes,Marcia" userId="c9c67e8a-58e2-4733-9a1c-5d44fec4775b" providerId="ADAL" clId="{FED4FB9E-5333-4C83-8F29-C1E223C615CC}" dt="2022-08-14T19:53:13.560" v="723" actId="478"/>
          <ac:spMkLst>
            <pc:docMk/>
            <pc:sldMk cId="2302542266" sldId="306"/>
            <ac:spMk id="5" creationId="{35412793-F400-5C42-AC21-77E51CD11ED8}"/>
          </ac:spMkLst>
        </pc:spChg>
      </pc:sldChg>
      <pc:sldMasterChg chg="delSldLayout">
        <pc:chgData name="Moraes,Marcia" userId="c9c67e8a-58e2-4733-9a1c-5d44fec4775b" providerId="ADAL" clId="{FED4FB9E-5333-4C83-8F29-C1E223C615CC}" dt="2022-08-14T18:31:46.434" v="504" actId="47"/>
        <pc:sldMasterMkLst>
          <pc:docMk/>
          <pc:sldMasterMk cId="0" sldId="2147483685"/>
        </pc:sldMasterMkLst>
        <pc:sldLayoutChg chg="del">
          <pc:chgData name="Moraes,Marcia" userId="c9c67e8a-58e2-4733-9a1c-5d44fec4775b" providerId="ADAL" clId="{FED4FB9E-5333-4C83-8F29-C1E223C615CC}" dt="2022-08-14T18:31:46.434" v="504" actId="47"/>
          <pc:sldLayoutMkLst>
            <pc:docMk/>
            <pc:sldMasterMk cId="0" sldId="2147483685"/>
            <pc:sldLayoutMk cId="3852654302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basics-of-indexing-and-slicing-python-lists-2d12c90a94cf" TargetMode="External"/><Relationship Id="rId2" Type="http://schemas.openxmlformats.org/officeDocument/2006/relationships/hyperlink" Target="https://www.geeksforgeeks.org/python-string-format-method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While Loops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Monday’s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 – you already should have done that for Wednesday’s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</a:t>
            </a:r>
            <a:r>
              <a:rPr lang="en-US" dirty="0" err="1"/>
              <a:t>zyBooks</a:t>
            </a:r>
            <a:r>
              <a:rPr lang="en-US" dirty="0"/>
              <a:t>) -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D550C-4944-FFDE-744B-F2BF174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64" y="0"/>
            <a:ext cx="1875636" cy="23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3" y="780166"/>
            <a:ext cx="3992256" cy="3814412"/>
          </a:xfrm>
        </p:spPr>
        <p:txBody>
          <a:bodyPr/>
          <a:lstStyle/>
          <a:p>
            <a:r>
              <a:rPr lang="en-US" sz="1800" dirty="0"/>
              <a:t>Individually: </a:t>
            </a:r>
          </a:p>
          <a:p>
            <a:pPr lvl="1"/>
            <a:r>
              <a:rPr lang="en-US" sz="1700" dirty="0"/>
              <a:t>analyze the function </a:t>
            </a:r>
          </a:p>
          <a:p>
            <a:pPr lvl="1"/>
            <a:r>
              <a:rPr lang="en-US" sz="1700" dirty="0"/>
              <a:t>write what is it purpose</a:t>
            </a:r>
          </a:p>
          <a:p>
            <a:pPr lvl="1"/>
            <a:r>
              <a:rPr lang="en-US" sz="1700" dirty="0"/>
              <a:t>write what should be “Message 1” and “Message 2”</a:t>
            </a:r>
          </a:p>
          <a:p>
            <a:pPr lvl="1"/>
            <a:r>
              <a:rPr lang="en-US" sz="1700" dirty="0"/>
              <a:t>write a function call</a:t>
            </a:r>
          </a:p>
          <a:p>
            <a:r>
              <a:rPr lang="en-US" sz="1800" dirty="0"/>
              <a:t>Discuss your answers with your group</a:t>
            </a:r>
          </a:p>
          <a:p>
            <a:r>
              <a:rPr lang="en-US" sz="1800" dirty="0"/>
              <a:t>Turn in your answers by the end of the class to the TAs or myself</a:t>
            </a:r>
          </a:p>
          <a:p>
            <a:pPr lvl="1"/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4769759" y="971312"/>
            <a:ext cx="3884808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def function(num):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== 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elif num%2==0: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2")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D08A3-CB58-622E-1A95-0E0A735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29976"/>
            <a:ext cx="8312726" cy="738664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CC58FB-5307-C1C4-F3A5-9B47F12F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21" y="968640"/>
            <a:ext cx="6927367" cy="3814412"/>
          </a:xfrm>
        </p:spPr>
        <p:txBody>
          <a:bodyPr/>
          <a:lstStyle/>
          <a:p>
            <a:r>
              <a:rPr lang="en-US" sz="1800" dirty="0"/>
              <a:t>Computers are good at three things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Repeating what you just asked it to do (iteration/loops) </a:t>
            </a:r>
          </a:p>
          <a:p>
            <a:r>
              <a:rPr lang="en-US" sz="1800" dirty="0"/>
              <a:t>Coincidently</a:t>
            </a:r>
          </a:p>
          <a:p>
            <a:pPr lvl="1"/>
            <a:r>
              <a:rPr lang="en-US" sz="1400" dirty="0"/>
              <a:t>Three areas humans tend to struggle with</a:t>
            </a:r>
          </a:p>
          <a:p>
            <a:r>
              <a:rPr lang="en-US" sz="1800" dirty="0"/>
              <a:t>If you understand 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And Loops </a:t>
            </a:r>
          </a:p>
          <a:p>
            <a:pPr lvl="1"/>
            <a:r>
              <a:rPr lang="en-US" sz="1400" dirty="0"/>
              <a:t>You will be able to accomplish impressive programs</a:t>
            </a:r>
          </a:p>
          <a:p>
            <a:pPr lvl="1"/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415638" y="27438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Reading Checkin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137169" y="1061980"/>
            <a:ext cx="437705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What is printed?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B68A4-3C8C-4C6C-F608-DD15979C0842}"/>
              </a:ext>
            </a:extLst>
          </p:cNvPr>
          <p:cNvSpPr txBox="1"/>
          <p:nvPr/>
        </p:nvSpPr>
        <p:spPr>
          <a:xfrm>
            <a:off x="507999" y="1694587"/>
            <a:ext cx="3759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counter -=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+=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4D86-131F-1C83-1657-72D85A482A31}"/>
              </a:ext>
            </a:extLst>
          </p:cNvPr>
          <p:cNvSpPr txBox="1"/>
          <p:nvPr/>
        </p:nvSpPr>
        <p:spPr>
          <a:xfrm>
            <a:off x="5272780" y="1694587"/>
            <a:ext cx="3973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163B-96D2-8023-9882-3C014FFD69FE}"/>
              </a:ext>
            </a:extLst>
          </p:cNvPr>
          <p:cNvSpPr txBox="1"/>
          <p:nvPr/>
        </p:nvSpPr>
        <p:spPr>
          <a:xfrm>
            <a:off x="5272780" y="2316809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1A63-8A2D-ED99-8522-4B1AE9280B19}"/>
              </a:ext>
            </a:extLst>
          </p:cNvPr>
          <p:cNvSpPr txBox="1"/>
          <p:nvPr/>
        </p:nvSpPr>
        <p:spPr>
          <a:xfrm>
            <a:off x="5272780" y="2939031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You know conditions (from if statements)</a:t>
            </a:r>
          </a:p>
          <a:p>
            <a:r>
              <a:rPr lang="en-US" sz="2000" dirty="0"/>
              <a:t>Loops *while* the condition is True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4CE4-393F-7789-DD05-134C6360C7E8}"/>
              </a:ext>
            </a:extLst>
          </p:cNvPr>
          <p:cNvSpPr/>
          <p:nvPr/>
        </p:nvSpPr>
        <p:spPr>
          <a:xfrm>
            <a:off x="756356" y="1941144"/>
            <a:ext cx="596029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56355" y="3832645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Off by One (OB1)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57843"/>
            <a:ext cx="8312700" cy="898913"/>
          </a:xfrm>
        </p:spPr>
        <p:txBody>
          <a:bodyPr/>
          <a:lstStyle/>
          <a:p>
            <a:r>
              <a:rPr lang="en-US" sz="1800" dirty="0"/>
              <a:t>Most common error in loops</a:t>
            </a:r>
          </a:p>
          <a:p>
            <a:pPr lvl="1"/>
            <a:r>
              <a:rPr lang="en-US" sz="1800" dirty="0"/>
              <a:t>Off By One</a:t>
            </a:r>
          </a:p>
          <a:p>
            <a:r>
              <a:rPr lang="en-US" sz="1800" dirty="0"/>
              <a:t>Does this loop print 9 or 10  or 11 times?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A6FC3-29F6-AFAC-7D46-FB488BB3C5D5}"/>
              </a:ext>
            </a:extLst>
          </p:cNvPr>
          <p:cNvSpPr/>
          <p:nvPr/>
        </p:nvSpPr>
        <p:spPr>
          <a:xfrm>
            <a:off x="1184752" y="3958356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10,9,8,7,6,5,4,3,2,1,0,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49215-9C22-DE06-4DA8-2209C25D3809}"/>
              </a:ext>
            </a:extLst>
          </p:cNvPr>
          <p:cNvSpPr/>
          <p:nvPr/>
        </p:nvSpPr>
        <p:spPr>
          <a:xfrm>
            <a:off x="891822" y="2204030"/>
            <a:ext cx="3849511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5E5C2-8930-B6BE-E492-56A94F90821F}"/>
              </a:ext>
            </a:extLst>
          </p:cNvPr>
          <p:cNvSpPr/>
          <p:nvPr/>
        </p:nvSpPr>
        <p:spPr>
          <a:xfrm>
            <a:off x="4910667" y="2204030"/>
            <a:ext cx="4233333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(answer[:-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C8DBF-4EB8-A736-89B8-B4DD21F032F0}"/>
              </a:ext>
            </a:extLst>
          </p:cNvPr>
          <p:cNvSpPr/>
          <p:nvPr/>
        </p:nvSpPr>
        <p:spPr>
          <a:xfrm>
            <a:off x="5832935" y="3958356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BE89-9CF6-8909-D0E0-83A528B02DBC}"/>
              </a:ext>
            </a:extLst>
          </p:cNvPr>
          <p:cNvSpPr txBox="1"/>
          <p:nvPr/>
        </p:nvSpPr>
        <p:spPr>
          <a:xfrm>
            <a:off x="415638" y="4358466"/>
            <a:ext cx="8400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Additional readings: </a:t>
            </a:r>
            <a:r>
              <a:rPr lang="en-US" sz="1200" dirty="0">
                <a:hlinkClick r:id="rId2"/>
              </a:rPr>
              <a:t>https://www.geeksforgeeks.org/python-string-format-method/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https://towardsdatascience.com/the-basics-of-indexing-and-slicing-python-lists-2d12c90a94cf</a:t>
            </a:r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6460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While Team 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E842-7293-E34C-03C2-0B65BB7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884155"/>
            <a:ext cx="8816622" cy="3936201"/>
          </a:xfrm>
        </p:spPr>
        <p:txBody>
          <a:bodyPr/>
          <a:lstStyle/>
          <a:p>
            <a:r>
              <a:rPr lang="en-US" sz="1800" dirty="0"/>
              <a:t>As a group</a:t>
            </a:r>
          </a:p>
          <a:p>
            <a:pPr lvl="1"/>
            <a:r>
              <a:rPr lang="en-US" sz="1600" dirty="0"/>
              <a:t>Write a function that has a while loop that adds all the numbers up to 100 (inclusive).</a:t>
            </a:r>
          </a:p>
          <a:p>
            <a:pPr lvl="1"/>
            <a:r>
              <a:rPr lang="en-US" sz="1600" dirty="0"/>
              <a:t>Write a function that display numbers from -10 to -1 using a while loop</a:t>
            </a:r>
          </a:p>
          <a:p>
            <a:pPr lvl="1"/>
            <a:r>
              <a:rPr lang="en-US" sz="1600" dirty="0"/>
              <a:t>Write a function that find the factorial of a given number</a:t>
            </a:r>
          </a:p>
          <a:p>
            <a:pPr lvl="1"/>
            <a:r>
              <a:rPr lang="en-US" sz="1600" dirty="0"/>
              <a:t>Write a function that receives two numbers and calculates the multiplication by addition. For example, for numbers 2 and 3, the multiplication will be calculated by 2 + 2 + 2 = </a:t>
            </a:r>
            <a:r>
              <a:rPr lang="en-US" sz="1600"/>
              <a:t>6.</a:t>
            </a:r>
          </a:p>
          <a:p>
            <a:pPr marL="615950" lvl="1" indent="0">
              <a:buNone/>
            </a:pPr>
            <a:endParaRPr lang="en-US" sz="1600" dirty="0"/>
          </a:p>
          <a:p>
            <a:r>
              <a:rPr lang="en-US" sz="1800" dirty="0"/>
              <a:t>Have one person on the group code using their laptop and </a:t>
            </a:r>
            <a:r>
              <a:rPr lang="en-US" sz="1800" dirty="0" err="1"/>
              <a:t>zybooks</a:t>
            </a:r>
            <a:r>
              <a:rPr lang="en-US" sz="1800" dirty="0"/>
              <a:t> IDE</a:t>
            </a:r>
          </a:p>
          <a:p>
            <a:pPr lvl="1"/>
            <a:r>
              <a:rPr lang="en-US" sz="1600" dirty="0"/>
              <a:t>The person who codes has to limit their input. They follow the instructions of others</a:t>
            </a:r>
          </a:p>
          <a:p>
            <a:pPr lvl="1"/>
            <a:r>
              <a:rPr lang="en-US" sz="16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92c41bee-f0ee-4aa6-9399-a35fbb8835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647</Words>
  <Application>Microsoft Office PowerPoint</Application>
  <PresentationFormat>On-screen Show 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Courier New</vt:lpstr>
      <vt:lpstr>Proxima Nova</vt:lpstr>
      <vt:lpstr>Source Sans Pro</vt:lpstr>
      <vt:lpstr>Office Theme</vt:lpstr>
      <vt:lpstr>PowerPoint Presentation</vt:lpstr>
      <vt:lpstr>Weekly Announcements! </vt:lpstr>
      <vt:lpstr>Recall Activity</vt:lpstr>
      <vt:lpstr>What are computers good at?</vt:lpstr>
      <vt:lpstr>Reading Checkin</vt:lpstr>
      <vt:lpstr>While Loop</vt:lpstr>
      <vt:lpstr>Off by One (OB1) Error</vt:lpstr>
      <vt:lpstr>While Team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33</cp:revision>
  <dcterms:modified xsi:type="dcterms:W3CDTF">2022-08-14T20:09:05Z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