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7"/>
  </p:notesMasterIdLst>
  <p:sldIdLst>
    <p:sldId id="256" r:id="rId6"/>
    <p:sldId id="268" r:id="rId7"/>
    <p:sldId id="292" r:id="rId8"/>
    <p:sldId id="302" r:id="rId9"/>
    <p:sldId id="303" r:id="rId10"/>
    <p:sldId id="304" r:id="rId11"/>
    <p:sldId id="291" r:id="rId12"/>
    <p:sldId id="289" r:id="rId13"/>
    <p:sldId id="301" r:id="rId14"/>
    <p:sldId id="290" r:id="rId15"/>
    <p:sldId id="29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F1944E-7AF1-4BA6-AA8D-34DDC149FD74}" v="131" dt="2022-09-23T00:31:55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40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D9F1944E-7AF1-4BA6-AA8D-34DDC149FD74}"/>
    <pc:docChg chg="undo custSel addSld delSld modSld sldOrd">
      <pc:chgData name="Moraes,Marcia" userId="c9c67e8a-58e2-4733-9a1c-5d44fec4775b" providerId="ADAL" clId="{D9F1944E-7AF1-4BA6-AA8D-34DDC149FD74}" dt="2022-09-23T01:15:17.360" v="973" actId="47"/>
      <pc:docMkLst>
        <pc:docMk/>
      </pc:docMkLst>
      <pc:sldChg chg="modSp mod">
        <pc:chgData name="Moraes,Marcia" userId="c9c67e8a-58e2-4733-9a1c-5d44fec4775b" providerId="ADAL" clId="{D9F1944E-7AF1-4BA6-AA8D-34DDC149FD74}" dt="2022-09-22T23:40:32.494" v="4" actId="20577"/>
        <pc:sldMkLst>
          <pc:docMk/>
          <pc:sldMk cId="0" sldId="256"/>
        </pc:sldMkLst>
        <pc:spChg chg="mod">
          <ac:chgData name="Moraes,Marcia" userId="c9c67e8a-58e2-4733-9a1c-5d44fec4775b" providerId="ADAL" clId="{D9F1944E-7AF1-4BA6-AA8D-34DDC149FD74}" dt="2022-09-22T23:40:32.494" v="4" actId="20577"/>
          <ac:spMkLst>
            <pc:docMk/>
            <pc:sldMk cId="0" sldId="256"/>
            <ac:spMk id="185" creationId="{00000000-0000-0000-0000-000000000000}"/>
          </ac:spMkLst>
        </pc:spChg>
      </pc:sldChg>
      <pc:sldChg chg="addSp delSp modSp mod">
        <pc:chgData name="Moraes,Marcia" userId="c9c67e8a-58e2-4733-9a1c-5d44fec4775b" providerId="ADAL" clId="{D9F1944E-7AF1-4BA6-AA8D-34DDC149FD74}" dt="2022-09-22T23:47:27.392" v="11" actId="1076"/>
        <pc:sldMkLst>
          <pc:docMk/>
          <pc:sldMk cId="2954226462" sldId="268"/>
        </pc:sldMkLst>
        <pc:spChg chg="mod">
          <ac:chgData name="Moraes,Marcia" userId="c9c67e8a-58e2-4733-9a1c-5d44fec4775b" providerId="ADAL" clId="{D9F1944E-7AF1-4BA6-AA8D-34DDC149FD74}" dt="2022-09-22T23:44:01.612" v="7" actId="20577"/>
          <ac:spMkLst>
            <pc:docMk/>
            <pc:sldMk cId="2954226462" sldId="268"/>
            <ac:spMk id="7" creationId="{F1F79DD2-1F3F-234C-A44A-3A87D436D29A}"/>
          </ac:spMkLst>
        </pc:spChg>
        <pc:picChg chg="add mod">
          <ac:chgData name="Moraes,Marcia" userId="c9c67e8a-58e2-4733-9a1c-5d44fec4775b" providerId="ADAL" clId="{D9F1944E-7AF1-4BA6-AA8D-34DDC149FD74}" dt="2022-09-22T23:47:27.392" v="11" actId="1076"/>
          <ac:picMkLst>
            <pc:docMk/>
            <pc:sldMk cId="2954226462" sldId="268"/>
            <ac:picMk id="2" creationId="{3600B84C-1090-0E89-833B-F36DE338FB51}"/>
          </ac:picMkLst>
        </pc:picChg>
        <pc:picChg chg="del">
          <ac:chgData name="Moraes,Marcia" userId="c9c67e8a-58e2-4733-9a1c-5d44fec4775b" providerId="ADAL" clId="{D9F1944E-7AF1-4BA6-AA8D-34DDC149FD74}" dt="2022-09-22T23:44:05.040" v="8" actId="478"/>
          <ac:picMkLst>
            <pc:docMk/>
            <pc:sldMk cId="2954226462" sldId="268"/>
            <ac:picMk id="1026" creationId="{D4B45D9E-A747-4DDA-B821-5624463E5D35}"/>
          </ac:picMkLst>
        </pc:picChg>
      </pc:sldChg>
      <pc:sldChg chg="del">
        <pc:chgData name="Moraes,Marcia" userId="c9c67e8a-58e2-4733-9a1c-5d44fec4775b" providerId="ADAL" clId="{D9F1944E-7AF1-4BA6-AA8D-34DDC149FD74}" dt="2022-09-22T23:47:55.301" v="12" actId="47"/>
        <pc:sldMkLst>
          <pc:docMk/>
          <pc:sldMk cId="1172125351" sldId="288"/>
        </pc:sldMkLst>
      </pc:sldChg>
      <pc:sldChg chg="addSp delSp modSp mod">
        <pc:chgData name="Moraes,Marcia" userId="c9c67e8a-58e2-4733-9a1c-5d44fec4775b" providerId="ADAL" clId="{D9F1944E-7AF1-4BA6-AA8D-34DDC149FD74}" dt="2022-09-23T00:00:31.412" v="115" actId="33524"/>
        <pc:sldMkLst>
          <pc:docMk/>
          <pc:sldMk cId="2447864037" sldId="289"/>
        </pc:sldMkLst>
        <pc:spChg chg="mod">
          <ac:chgData name="Moraes,Marcia" userId="c9c67e8a-58e2-4733-9a1c-5d44fec4775b" providerId="ADAL" clId="{D9F1944E-7AF1-4BA6-AA8D-34DDC149FD74}" dt="2022-09-23T00:00:31.412" v="115" actId="33524"/>
          <ac:spMkLst>
            <pc:docMk/>
            <pc:sldMk cId="2447864037" sldId="289"/>
            <ac:spMk id="2" creationId="{6302E6FC-80C8-2F4C-A9F0-9B205434775A}"/>
          </ac:spMkLst>
        </pc:spChg>
        <pc:spChg chg="del">
          <ac:chgData name="Moraes,Marcia" userId="c9c67e8a-58e2-4733-9a1c-5d44fec4775b" providerId="ADAL" clId="{D9F1944E-7AF1-4BA6-AA8D-34DDC149FD74}" dt="2022-09-23T00:00:04.864" v="110" actId="478"/>
          <ac:spMkLst>
            <pc:docMk/>
            <pc:sldMk cId="2447864037" sldId="289"/>
            <ac:spMk id="3" creationId="{93E01694-2C32-BA4D-B6F8-4BE99716E841}"/>
          </ac:spMkLst>
        </pc:spChg>
        <pc:spChg chg="add mod">
          <ac:chgData name="Moraes,Marcia" userId="c9c67e8a-58e2-4733-9a1c-5d44fec4775b" providerId="ADAL" clId="{D9F1944E-7AF1-4BA6-AA8D-34DDC149FD74}" dt="2022-09-23T00:00:26.850" v="114" actId="255"/>
          <ac:spMkLst>
            <pc:docMk/>
            <pc:sldMk cId="2447864037" sldId="289"/>
            <ac:spMk id="6" creationId="{B1AC41B6-F7F5-AE60-0BFE-740FA8A29ED5}"/>
          </ac:spMkLst>
        </pc:spChg>
      </pc:sldChg>
      <pc:sldChg chg="modSp mod">
        <pc:chgData name="Moraes,Marcia" userId="c9c67e8a-58e2-4733-9a1c-5d44fec4775b" providerId="ADAL" clId="{D9F1944E-7AF1-4BA6-AA8D-34DDC149FD74}" dt="2022-09-23T00:13:43.074" v="178" actId="20577"/>
        <pc:sldMkLst>
          <pc:docMk/>
          <pc:sldMk cId="63851387" sldId="290"/>
        </pc:sldMkLst>
        <pc:spChg chg="mod">
          <ac:chgData name="Moraes,Marcia" userId="c9c67e8a-58e2-4733-9a1c-5d44fec4775b" providerId="ADAL" clId="{D9F1944E-7AF1-4BA6-AA8D-34DDC149FD74}" dt="2022-09-23T00:11:28.905" v="162" actId="20577"/>
          <ac:spMkLst>
            <pc:docMk/>
            <pc:sldMk cId="63851387" sldId="290"/>
            <ac:spMk id="2" creationId="{6302E6FC-80C8-2F4C-A9F0-9B205434775A}"/>
          </ac:spMkLst>
        </pc:spChg>
        <pc:spChg chg="mod">
          <ac:chgData name="Moraes,Marcia" userId="c9c67e8a-58e2-4733-9a1c-5d44fec4775b" providerId="ADAL" clId="{D9F1944E-7AF1-4BA6-AA8D-34DDC149FD74}" dt="2022-09-23T00:13:43.074" v="178" actId="20577"/>
          <ac:spMkLst>
            <pc:docMk/>
            <pc:sldMk cId="63851387" sldId="290"/>
            <ac:spMk id="7" creationId="{E62DAD61-1EDD-AAE4-CFAB-8C7E3A83E836}"/>
          </ac:spMkLst>
        </pc:spChg>
      </pc:sldChg>
      <pc:sldChg chg="addSp delSp modSp mod">
        <pc:chgData name="Moraes,Marcia" userId="c9c67e8a-58e2-4733-9a1c-5d44fec4775b" providerId="ADAL" clId="{D9F1944E-7AF1-4BA6-AA8D-34DDC149FD74}" dt="2022-09-22T23:49:34.060" v="65" actId="1076"/>
        <pc:sldMkLst>
          <pc:docMk/>
          <pc:sldMk cId="2583827647" sldId="291"/>
        </pc:sldMkLst>
        <pc:spChg chg="mod">
          <ac:chgData name="Moraes,Marcia" userId="c9c67e8a-58e2-4733-9a1c-5d44fec4775b" providerId="ADAL" clId="{D9F1944E-7AF1-4BA6-AA8D-34DDC149FD74}" dt="2022-09-22T23:48:19.301" v="47" actId="313"/>
          <ac:spMkLst>
            <pc:docMk/>
            <pc:sldMk cId="2583827647" sldId="291"/>
            <ac:spMk id="2" creationId="{6302E6FC-80C8-2F4C-A9F0-9B205434775A}"/>
          </ac:spMkLst>
        </pc:spChg>
        <pc:spChg chg="mod">
          <ac:chgData name="Moraes,Marcia" userId="c9c67e8a-58e2-4733-9a1c-5d44fec4775b" providerId="ADAL" clId="{D9F1944E-7AF1-4BA6-AA8D-34DDC149FD74}" dt="2022-09-22T23:49:02.106" v="62" actId="20577"/>
          <ac:spMkLst>
            <pc:docMk/>
            <pc:sldMk cId="2583827647" sldId="291"/>
            <ac:spMk id="4" creationId="{437AE17C-A5E4-3900-059D-6DE48F255D96}"/>
          </ac:spMkLst>
        </pc:spChg>
        <pc:picChg chg="add mod">
          <ac:chgData name="Moraes,Marcia" userId="c9c67e8a-58e2-4733-9a1c-5d44fec4775b" providerId="ADAL" clId="{D9F1944E-7AF1-4BA6-AA8D-34DDC149FD74}" dt="2022-09-22T23:49:34.060" v="65" actId="1076"/>
          <ac:picMkLst>
            <pc:docMk/>
            <pc:sldMk cId="2583827647" sldId="291"/>
            <ac:picMk id="5" creationId="{BFEB762A-B54C-812C-E892-5ED23D7C103D}"/>
          </ac:picMkLst>
        </pc:picChg>
        <pc:picChg chg="del">
          <ac:chgData name="Moraes,Marcia" userId="c9c67e8a-58e2-4733-9a1c-5d44fec4775b" providerId="ADAL" clId="{D9F1944E-7AF1-4BA6-AA8D-34DDC149FD74}" dt="2022-09-22T23:48:22.081" v="48" actId="478"/>
          <ac:picMkLst>
            <pc:docMk/>
            <pc:sldMk cId="2583827647" sldId="291"/>
            <ac:picMk id="6" creationId="{841B7929-7D4E-4EA9-3CF4-A280574C0A8F}"/>
          </ac:picMkLst>
        </pc:picChg>
      </pc:sldChg>
      <pc:sldChg chg="addSp delSp modSp mod ord delAnim">
        <pc:chgData name="Moraes,Marcia" userId="c9c67e8a-58e2-4733-9a1c-5d44fec4775b" providerId="ADAL" clId="{D9F1944E-7AF1-4BA6-AA8D-34DDC149FD74}" dt="2022-09-23T00:15:26.675" v="196" actId="22"/>
        <pc:sldMkLst>
          <pc:docMk/>
          <pc:sldMk cId="504985521" sldId="292"/>
        </pc:sldMkLst>
        <pc:spChg chg="mod">
          <ac:chgData name="Moraes,Marcia" userId="c9c67e8a-58e2-4733-9a1c-5d44fec4775b" providerId="ADAL" clId="{D9F1944E-7AF1-4BA6-AA8D-34DDC149FD74}" dt="2022-09-23T00:15:03.006" v="192" actId="20577"/>
          <ac:spMkLst>
            <pc:docMk/>
            <pc:sldMk cId="504985521" sldId="292"/>
            <ac:spMk id="2" creationId="{6302E6FC-80C8-2F4C-A9F0-9B205434775A}"/>
          </ac:spMkLst>
        </pc:spChg>
        <pc:spChg chg="del">
          <ac:chgData name="Moraes,Marcia" userId="c9c67e8a-58e2-4733-9a1c-5d44fec4775b" providerId="ADAL" clId="{D9F1944E-7AF1-4BA6-AA8D-34DDC149FD74}" dt="2022-09-23T00:15:23.146" v="193" actId="478"/>
          <ac:spMkLst>
            <pc:docMk/>
            <pc:sldMk cId="504985521" sldId="292"/>
            <ac:spMk id="4" creationId="{53EEBA8D-C5C2-561A-3270-0E4F8F5C1B85}"/>
          </ac:spMkLst>
        </pc:spChg>
        <pc:spChg chg="del">
          <ac:chgData name="Moraes,Marcia" userId="c9c67e8a-58e2-4733-9a1c-5d44fec4775b" providerId="ADAL" clId="{D9F1944E-7AF1-4BA6-AA8D-34DDC149FD74}" dt="2022-09-23T00:15:25.617" v="195" actId="478"/>
          <ac:spMkLst>
            <pc:docMk/>
            <pc:sldMk cId="504985521" sldId="292"/>
            <ac:spMk id="9" creationId="{10D3628B-7263-9617-5164-14C03842FC91}"/>
          </ac:spMkLst>
        </pc:spChg>
        <pc:picChg chg="add">
          <ac:chgData name="Moraes,Marcia" userId="c9c67e8a-58e2-4733-9a1c-5d44fec4775b" providerId="ADAL" clId="{D9F1944E-7AF1-4BA6-AA8D-34DDC149FD74}" dt="2022-09-23T00:15:26.675" v="196" actId="22"/>
          <ac:picMkLst>
            <pc:docMk/>
            <pc:sldMk cId="504985521" sldId="292"/>
            <ac:picMk id="5" creationId="{39A07A1A-89AE-F440-2D6C-2BB12CF45899}"/>
          </ac:picMkLst>
        </pc:picChg>
        <pc:cxnChg chg="del">
          <ac:chgData name="Moraes,Marcia" userId="c9c67e8a-58e2-4733-9a1c-5d44fec4775b" providerId="ADAL" clId="{D9F1944E-7AF1-4BA6-AA8D-34DDC149FD74}" dt="2022-09-23T00:15:24.523" v="194" actId="478"/>
          <ac:cxnSpMkLst>
            <pc:docMk/>
            <pc:sldMk cId="504985521" sldId="292"/>
            <ac:cxnSpMk id="6" creationId="{17EFBD9F-6C45-281D-4CBD-436C43D967EB}"/>
          </ac:cxnSpMkLst>
        </pc:cxnChg>
      </pc:sldChg>
      <pc:sldChg chg="modSp mod">
        <pc:chgData name="Moraes,Marcia" userId="c9c67e8a-58e2-4733-9a1c-5d44fec4775b" providerId="ADAL" clId="{D9F1944E-7AF1-4BA6-AA8D-34DDC149FD74}" dt="2022-09-23T01:14:33.637" v="972" actId="20577"/>
        <pc:sldMkLst>
          <pc:docMk/>
          <pc:sldMk cId="1881057471" sldId="299"/>
        </pc:sldMkLst>
        <pc:spChg chg="mod">
          <ac:chgData name="Moraes,Marcia" userId="c9c67e8a-58e2-4733-9a1c-5d44fec4775b" providerId="ADAL" clId="{D9F1944E-7AF1-4BA6-AA8D-34DDC149FD74}" dt="2022-09-23T01:14:33.637" v="972" actId="20577"/>
          <ac:spMkLst>
            <pc:docMk/>
            <pc:sldMk cId="1881057471" sldId="299"/>
            <ac:spMk id="3" creationId="{AA3AC9A6-F14C-028B-44F0-F2F465A1F04E}"/>
          </ac:spMkLst>
        </pc:spChg>
      </pc:sldChg>
      <pc:sldChg chg="del">
        <pc:chgData name="Moraes,Marcia" userId="c9c67e8a-58e2-4733-9a1c-5d44fec4775b" providerId="ADAL" clId="{D9F1944E-7AF1-4BA6-AA8D-34DDC149FD74}" dt="2022-09-23T01:15:17.360" v="973" actId="47"/>
        <pc:sldMkLst>
          <pc:docMk/>
          <pc:sldMk cId="2959020408" sldId="300"/>
        </pc:sldMkLst>
      </pc:sldChg>
      <pc:sldChg chg="modSp add mod">
        <pc:chgData name="Moraes,Marcia" userId="c9c67e8a-58e2-4733-9a1c-5d44fec4775b" providerId="ADAL" clId="{D9F1944E-7AF1-4BA6-AA8D-34DDC149FD74}" dt="2022-09-23T00:00:56.582" v="124"/>
        <pc:sldMkLst>
          <pc:docMk/>
          <pc:sldMk cId="4097164822" sldId="301"/>
        </pc:sldMkLst>
        <pc:spChg chg="mod">
          <ac:chgData name="Moraes,Marcia" userId="c9c67e8a-58e2-4733-9a1c-5d44fec4775b" providerId="ADAL" clId="{D9F1944E-7AF1-4BA6-AA8D-34DDC149FD74}" dt="2022-09-23T00:00:43.895" v="123" actId="20577"/>
          <ac:spMkLst>
            <pc:docMk/>
            <pc:sldMk cId="4097164822" sldId="301"/>
            <ac:spMk id="2" creationId="{6302E6FC-80C8-2F4C-A9F0-9B205434775A}"/>
          </ac:spMkLst>
        </pc:spChg>
        <pc:spChg chg="mod">
          <ac:chgData name="Moraes,Marcia" userId="c9c67e8a-58e2-4733-9a1c-5d44fec4775b" providerId="ADAL" clId="{D9F1944E-7AF1-4BA6-AA8D-34DDC149FD74}" dt="2022-09-23T00:00:56.582" v="124"/>
          <ac:spMkLst>
            <pc:docMk/>
            <pc:sldMk cId="4097164822" sldId="301"/>
            <ac:spMk id="6" creationId="{B1AC41B6-F7F5-AE60-0BFE-740FA8A29ED5}"/>
          </ac:spMkLst>
        </pc:spChg>
      </pc:sldChg>
      <pc:sldChg chg="addSp delSp modSp add mod">
        <pc:chgData name="Moraes,Marcia" userId="c9c67e8a-58e2-4733-9a1c-5d44fec4775b" providerId="ADAL" clId="{D9F1944E-7AF1-4BA6-AA8D-34DDC149FD74}" dt="2022-09-23T00:21:24.854" v="207" actId="14100"/>
        <pc:sldMkLst>
          <pc:docMk/>
          <pc:sldMk cId="2858465259" sldId="302"/>
        </pc:sldMkLst>
        <pc:spChg chg="add mod">
          <ac:chgData name="Moraes,Marcia" userId="c9c67e8a-58e2-4733-9a1c-5d44fec4775b" providerId="ADAL" clId="{D9F1944E-7AF1-4BA6-AA8D-34DDC149FD74}" dt="2022-09-23T00:21:24.854" v="207" actId="14100"/>
          <ac:spMkLst>
            <pc:docMk/>
            <pc:sldMk cId="2858465259" sldId="302"/>
            <ac:spMk id="6" creationId="{4829E730-C7C9-694B-5237-59D5958B7E57}"/>
          </ac:spMkLst>
        </pc:spChg>
        <pc:picChg chg="add mod">
          <ac:chgData name="Moraes,Marcia" userId="c9c67e8a-58e2-4733-9a1c-5d44fec4775b" providerId="ADAL" clId="{D9F1944E-7AF1-4BA6-AA8D-34DDC149FD74}" dt="2022-09-23T00:20:00.934" v="201" actId="1076"/>
          <ac:picMkLst>
            <pc:docMk/>
            <pc:sldMk cId="2858465259" sldId="302"/>
            <ac:picMk id="4" creationId="{4DC5C190-BF7A-F17D-9455-BE8FB6BC1BAD}"/>
          </ac:picMkLst>
        </pc:picChg>
        <pc:picChg chg="del">
          <ac:chgData name="Moraes,Marcia" userId="c9c67e8a-58e2-4733-9a1c-5d44fec4775b" providerId="ADAL" clId="{D9F1944E-7AF1-4BA6-AA8D-34DDC149FD74}" dt="2022-09-23T00:19:33.690" v="198" actId="478"/>
          <ac:picMkLst>
            <pc:docMk/>
            <pc:sldMk cId="2858465259" sldId="302"/>
            <ac:picMk id="5" creationId="{39A07A1A-89AE-F440-2D6C-2BB12CF45899}"/>
          </ac:picMkLst>
        </pc:picChg>
      </pc:sldChg>
      <pc:sldChg chg="addSp delSp modSp add mod ord modAnim">
        <pc:chgData name="Moraes,Marcia" userId="c9c67e8a-58e2-4733-9a1c-5d44fec4775b" providerId="ADAL" clId="{D9F1944E-7AF1-4BA6-AA8D-34DDC149FD74}" dt="2022-09-23T00:26:42.250" v="284"/>
        <pc:sldMkLst>
          <pc:docMk/>
          <pc:sldMk cId="3163165285" sldId="303"/>
        </pc:sldMkLst>
        <pc:spChg chg="mod">
          <ac:chgData name="Moraes,Marcia" userId="c9c67e8a-58e2-4733-9a1c-5d44fec4775b" providerId="ADAL" clId="{D9F1944E-7AF1-4BA6-AA8D-34DDC149FD74}" dt="2022-09-23T00:24:36.268" v="249" actId="313"/>
          <ac:spMkLst>
            <pc:docMk/>
            <pc:sldMk cId="3163165285" sldId="303"/>
            <ac:spMk id="2" creationId="{6302E6FC-80C8-2F4C-A9F0-9B205434775A}"/>
          </ac:spMkLst>
        </pc:spChg>
        <pc:spChg chg="del">
          <ac:chgData name="Moraes,Marcia" userId="c9c67e8a-58e2-4733-9a1c-5d44fec4775b" providerId="ADAL" clId="{D9F1944E-7AF1-4BA6-AA8D-34DDC149FD74}" dt="2022-09-23T00:23:52.056" v="241" actId="478"/>
          <ac:spMkLst>
            <pc:docMk/>
            <pc:sldMk cId="3163165285" sldId="303"/>
            <ac:spMk id="7" creationId="{E62DAD61-1EDD-AAE4-CFAB-8C7E3A83E836}"/>
          </ac:spMkLst>
        </pc:spChg>
        <pc:spChg chg="add mod">
          <ac:chgData name="Moraes,Marcia" userId="c9c67e8a-58e2-4733-9a1c-5d44fec4775b" providerId="ADAL" clId="{D9F1944E-7AF1-4BA6-AA8D-34DDC149FD74}" dt="2022-09-23T00:25:38.660" v="277" actId="5793"/>
          <ac:spMkLst>
            <pc:docMk/>
            <pc:sldMk cId="3163165285" sldId="303"/>
            <ac:spMk id="10" creationId="{A19BBEDF-91FE-D5D9-BC0F-635FD44FE601}"/>
          </ac:spMkLst>
        </pc:spChg>
        <pc:picChg chg="add del">
          <ac:chgData name="Moraes,Marcia" userId="c9c67e8a-58e2-4733-9a1c-5d44fec4775b" providerId="ADAL" clId="{D9F1944E-7AF1-4BA6-AA8D-34DDC149FD74}" dt="2022-09-23T00:23:54.442" v="243" actId="22"/>
          <ac:picMkLst>
            <pc:docMk/>
            <pc:sldMk cId="3163165285" sldId="303"/>
            <ac:picMk id="4" creationId="{2755C328-07E0-939E-9F3A-8C7E71871CD8}"/>
          </ac:picMkLst>
        </pc:picChg>
        <pc:picChg chg="add mod">
          <ac:chgData name="Moraes,Marcia" userId="c9c67e8a-58e2-4733-9a1c-5d44fec4775b" providerId="ADAL" clId="{D9F1944E-7AF1-4BA6-AA8D-34DDC149FD74}" dt="2022-09-23T00:24:18.337" v="246" actId="1076"/>
          <ac:picMkLst>
            <pc:docMk/>
            <pc:sldMk cId="3163165285" sldId="303"/>
            <ac:picMk id="6" creationId="{E1259DAD-3537-C803-C5C7-9CAA83DFFB1F}"/>
          </ac:picMkLst>
        </pc:picChg>
        <pc:picChg chg="add mod">
          <ac:chgData name="Moraes,Marcia" userId="c9c67e8a-58e2-4733-9a1c-5d44fec4775b" providerId="ADAL" clId="{D9F1944E-7AF1-4BA6-AA8D-34DDC149FD74}" dt="2022-09-23T00:25:21.015" v="252" actId="1076"/>
          <ac:picMkLst>
            <pc:docMk/>
            <pc:sldMk cId="3163165285" sldId="303"/>
            <ac:picMk id="9" creationId="{639247F8-9613-022D-C78B-D0B829F783A1}"/>
          </ac:picMkLst>
        </pc:picChg>
        <pc:picChg chg="add mod">
          <ac:chgData name="Moraes,Marcia" userId="c9c67e8a-58e2-4733-9a1c-5d44fec4775b" providerId="ADAL" clId="{D9F1944E-7AF1-4BA6-AA8D-34DDC149FD74}" dt="2022-09-23T00:26:12.129" v="281" actId="1076"/>
          <ac:picMkLst>
            <pc:docMk/>
            <pc:sldMk cId="3163165285" sldId="303"/>
            <ac:picMk id="12" creationId="{13B02190-F48F-23F9-D072-EFAB824AED10}"/>
          </ac:picMkLst>
        </pc:picChg>
      </pc:sldChg>
      <pc:sldChg chg="addSp delSp modSp add mod modAnim">
        <pc:chgData name="Moraes,Marcia" userId="c9c67e8a-58e2-4733-9a1c-5d44fec4775b" providerId="ADAL" clId="{D9F1944E-7AF1-4BA6-AA8D-34DDC149FD74}" dt="2022-09-23T00:32:39.688" v="430" actId="1076"/>
        <pc:sldMkLst>
          <pc:docMk/>
          <pc:sldMk cId="3537331337" sldId="304"/>
        </pc:sldMkLst>
        <pc:spChg chg="mod">
          <ac:chgData name="Moraes,Marcia" userId="c9c67e8a-58e2-4733-9a1c-5d44fec4775b" providerId="ADAL" clId="{D9F1944E-7AF1-4BA6-AA8D-34DDC149FD74}" dt="2022-09-23T00:28:36.113" v="297" actId="20577"/>
          <ac:spMkLst>
            <pc:docMk/>
            <pc:sldMk cId="3537331337" sldId="304"/>
            <ac:spMk id="2" creationId="{6302E6FC-80C8-2F4C-A9F0-9B205434775A}"/>
          </ac:spMkLst>
        </pc:spChg>
        <pc:spChg chg="mod">
          <ac:chgData name="Moraes,Marcia" userId="c9c67e8a-58e2-4733-9a1c-5d44fec4775b" providerId="ADAL" clId="{D9F1944E-7AF1-4BA6-AA8D-34DDC149FD74}" dt="2022-09-23T00:31:55.363" v="427" actId="6549"/>
          <ac:spMkLst>
            <pc:docMk/>
            <pc:sldMk cId="3537331337" sldId="304"/>
            <ac:spMk id="10" creationId="{A19BBEDF-91FE-D5D9-BC0F-635FD44FE601}"/>
          </ac:spMkLst>
        </pc:spChg>
        <pc:picChg chg="add mod">
          <ac:chgData name="Moraes,Marcia" userId="c9c67e8a-58e2-4733-9a1c-5d44fec4775b" providerId="ADAL" clId="{D9F1944E-7AF1-4BA6-AA8D-34DDC149FD74}" dt="2022-09-23T00:31:49.895" v="420" actId="1076"/>
          <ac:picMkLst>
            <pc:docMk/>
            <pc:sldMk cId="3537331337" sldId="304"/>
            <ac:picMk id="4" creationId="{05789807-9209-26BD-3AE9-EAC822EAD2CE}"/>
          </ac:picMkLst>
        </pc:picChg>
        <pc:picChg chg="del mod">
          <ac:chgData name="Moraes,Marcia" userId="c9c67e8a-58e2-4733-9a1c-5d44fec4775b" providerId="ADAL" clId="{D9F1944E-7AF1-4BA6-AA8D-34DDC149FD74}" dt="2022-09-23T00:28:38.433" v="299" actId="478"/>
          <ac:picMkLst>
            <pc:docMk/>
            <pc:sldMk cId="3537331337" sldId="304"/>
            <ac:picMk id="6" creationId="{E1259DAD-3537-C803-C5C7-9CAA83DFFB1F}"/>
          </ac:picMkLst>
        </pc:picChg>
        <pc:picChg chg="add mod">
          <ac:chgData name="Moraes,Marcia" userId="c9c67e8a-58e2-4733-9a1c-5d44fec4775b" providerId="ADAL" clId="{D9F1944E-7AF1-4BA6-AA8D-34DDC149FD74}" dt="2022-09-23T00:32:39.688" v="430" actId="1076"/>
          <ac:picMkLst>
            <pc:docMk/>
            <pc:sldMk cId="3537331337" sldId="304"/>
            <ac:picMk id="7" creationId="{A483238E-8858-9F49-4A9C-289E9D6EE4B1}"/>
          </ac:picMkLst>
        </pc:picChg>
        <pc:picChg chg="del">
          <ac:chgData name="Moraes,Marcia" userId="c9c67e8a-58e2-4733-9a1c-5d44fec4775b" providerId="ADAL" clId="{D9F1944E-7AF1-4BA6-AA8D-34DDC149FD74}" dt="2022-09-23T00:28:54.177" v="320" actId="478"/>
          <ac:picMkLst>
            <pc:docMk/>
            <pc:sldMk cId="3537331337" sldId="304"/>
            <ac:picMk id="9" creationId="{639247F8-9613-022D-C78B-D0B829F783A1}"/>
          </ac:picMkLst>
        </pc:picChg>
        <pc:picChg chg="del">
          <ac:chgData name="Moraes,Marcia" userId="c9c67e8a-58e2-4733-9a1c-5d44fec4775b" providerId="ADAL" clId="{D9F1944E-7AF1-4BA6-AA8D-34DDC149FD74}" dt="2022-09-23T00:28:54.799" v="321" actId="478"/>
          <ac:picMkLst>
            <pc:docMk/>
            <pc:sldMk cId="3537331337" sldId="304"/>
            <ac:picMk id="12" creationId="{13B02190-F48F-23F9-D072-EFAB824AED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More Lists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Printing a Multidimensional List</a:t>
            </a:r>
            <a:endParaRPr lang="en-US" sz="28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62DAD61-1EDD-AAE4-CFAB-8C7E3A83E836}"/>
              </a:ext>
            </a:extLst>
          </p:cNvPr>
          <p:cNvSpPr txBox="1">
            <a:spLocks/>
          </p:cNvSpPr>
          <p:nvPr/>
        </p:nvSpPr>
        <p:spPr>
          <a:xfrm>
            <a:off x="415636" y="1106733"/>
            <a:ext cx="8446141" cy="3538276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347254" indent="-347254" algn="l" defTabSz="463005" rtl="0" eaLnBrk="1" latinLnBrk="0" hangingPunct="1">
              <a:lnSpc>
                <a:spcPct val="120000"/>
              </a:lnSpc>
              <a:spcBef>
                <a:spcPts val="397"/>
              </a:spcBef>
              <a:spcAft>
                <a:spcPts val="397"/>
              </a:spcAft>
              <a:buFont typeface="Arial"/>
              <a:buChar char="•"/>
              <a:defRPr sz="1191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752384" indent="-289379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157515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•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1620520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2083526" indent="-231502" algn="l" defTabSz="463005" rtl="0" eaLnBrk="1" latinLnBrk="0" hangingPunct="1">
              <a:spcBef>
                <a:spcPct val="20000"/>
              </a:spcBef>
              <a:buFont typeface="Arial"/>
              <a:buChar char="»"/>
              <a:defRPr sz="1091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2546532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9539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543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5550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printTableFormat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multiList</a:t>
            </a:r>
            <a:r>
              <a:rPr lang="en-US" sz="18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ClrTx/>
              <a:buNone/>
            </a:pPr>
            <a:r>
              <a:rPr lang="en-US" sz="1800" dirty="0">
                <a:latin typeface="Consolas" panose="020B0609020204030204" pitchFamily="49" charset="0"/>
              </a:rPr>
              <a:t>    for </a:t>
            </a:r>
            <a:r>
              <a:rPr lang="en-US" sz="1800" dirty="0" err="1">
                <a:latin typeface="Consolas" panose="020B0609020204030204" pitchFamily="49" charset="0"/>
              </a:rPr>
              <a:t>row_index</a:t>
            </a:r>
            <a:r>
              <a:rPr lang="en-US" sz="1800" dirty="0">
                <a:latin typeface="Consolas" panose="020B0609020204030204" pitchFamily="49" charset="0"/>
              </a:rPr>
              <a:t>, row in enumerate(</a:t>
            </a:r>
            <a:r>
              <a:rPr lang="en-US" sz="1800" dirty="0" err="1">
                <a:latin typeface="Consolas" panose="020B0609020204030204" pitchFamily="49" charset="0"/>
              </a:rPr>
              <a:t>multiList</a:t>
            </a:r>
            <a:r>
              <a:rPr lang="en-US" sz="18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ClrTx/>
              <a:buNone/>
            </a:pPr>
            <a:r>
              <a:rPr lang="en-US" sz="1800" dirty="0">
                <a:latin typeface="Consolas" panose="020B0609020204030204" pitchFamily="49" charset="0"/>
              </a:rPr>
              <a:t>        for </a:t>
            </a:r>
            <a:r>
              <a:rPr lang="en-US" sz="1800" dirty="0" err="1">
                <a:latin typeface="Consolas" panose="020B0609020204030204" pitchFamily="49" charset="0"/>
              </a:rPr>
              <a:t>column_index</a:t>
            </a:r>
            <a:r>
              <a:rPr lang="en-US" sz="1800" dirty="0">
                <a:latin typeface="Consolas" panose="020B0609020204030204" pitchFamily="49" charset="0"/>
              </a:rPr>
              <a:t>, item in enumerate(row):</a:t>
            </a:r>
          </a:p>
          <a:p>
            <a:pPr marL="0" indent="0">
              <a:buClrTx/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print(f'{item:&lt;8.2f} ', end='')</a:t>
            </a:r>
          </a:p>
          <a:p>
            <a:pPr marL="0" indent="0">
              <a:buClrTx/>
              <a:buNone/>
            </a:pPr>
            <a:r>
              <a:rPr lang="en-US" sz="1800" dirty="0">
                <a:latin typeface="Consolas" panose="020B0609020204030204" pitchFamily="49" charset="0"/>
              </a:rPr>
              <a:t>        print()</a:t>
            </a:r>
          </a:p>
          <a:p>
            <a:pPr marL="0" indent="0">
              <a:buClrTx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ClrTx/>
              <a:buNone/>
            </a:pPr>
            <a:r>
              <a:rPr lang="en-US" sz="1800" dirty="0" err="1">
                <a:latin typeface="Consolas" panose="020B0609020204030204" pitchFamily="49" charset="0"/>
              </a:rPr>
              <a:t>multiList</a:t>
            </a:r>
            <a:r>
              <a:rPr lang="en-US" sz="1800" dirty="0">
                <a:latin typeface="Consolas" panose="020B0609020204030204" pitchFamily="49" charset="0"/>
              </a:rPr>
              <a:t> = [[10.5, 4.1, 3.3], [2.6, 4], [10, 20, 30]]</a:t>
            </a:r>
          </a:p>
          <a:p>
            <a:pPr marL="0" indent="0">
              <a:buClrTx/>
              <a:buNone/>
            </a:pPr>
            <a:r>
              <a:rPr lang="en-US" sz="1800" dirty="0" err="1">
                <a:latin typeface="Consolas" panose="020B0609020204030204" pitchFamily="49" charset="0"/>
              </a:rPr>
              <a:t>printTableFormat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multiList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85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130052" cy="3153427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With a Peer:</a:t>
            </a:r>
          </a:p>
          <a:p>
            <a:pPr lvl="1"/>
            <a:r>
              <a:rPr lang="en-US" sz="1668" dirty="0"/>
              <a:t>Write a Python function that receives a multidimensional list and prints the sum of each row and the total sum of the multidimensional list.</a:t>
            </a:r>
          </a:p>
          <a:p>
            <a:pPr lvl="1"/>
            <a:r>
              <a:rPr lang="en-US" sz="1668" dirty="0"/>
              <a:t>Write a Python function that returns the principal diagonal of a square matrix.</a:t>
            </a:r>
          </a:p>
          <a:p>
            <a:pPr lvl="1"/>
            <a:r>
              <a:rPr lang="en-US" sz="1668" dirty="0"/>
              <a:t>Write a Python function that returns the max element of the principal diagonal of a square matrix.</a:t>
            </a:r>
          </a:p>
          <a:p>
            <a:pPr lvl="1"/>
            <a:r>
              <a:rPr lang="en-US" sz="1668" dirty="0"/>
              <a:t>Write a Python function that receives a multidimensional list as a parameter and returns a list containing only the even number.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8105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12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13 (zybooks) 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Coding Exam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Exam2</a:t>
            </a:r>
            <a:endParaRPr lang="en-US" dirty="0"/>
          </a:p>
        </p:txBody>
      </p:sp>
      <p:pic>
        <p:nvPicPr>
          <p:cNvPr id="2" name="Picture 2" descr="Today the Day Learn Something New Stock Illustration - Illustration of  life, kids: 106770805">
            <a:extLst>
              <a:ext uri="{FF2B5EF4-FFF2-40B4-BE49-F238E27FC236}">
                <a16:creationId xmlns:a16="http://schemas.microsoft.com/office/drawing/2014/main" id="{3600B84C-1090-0E89-833B-F36DE338F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267" y="-8072"/>
            <a:ext cx="3114851" cy="31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List Slicing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07A1A-89AE-F440-2D6C-2BB12CF45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852487"/>
            <a:ext cx="91344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8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List Slicing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5C190-BF7A-F17D-9455-BE8FB6BC1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941247"/>
            <a:ext cx="8037536" cy="1261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29E730-C7C9-694B-5237-59D5958B7E57}"/>
              </a:ext>
            </a:extLst>
          </p:cNvPr>
          <p:cNvSpPr txBox="1"/>
          <p:nvPr/>
        </p:nvSpPr>
        <p:spPr>
          <a:xfrm>
            <a:off x="415636" y="1054022"/>
            <a:ext cx="7430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A position of -1 refers to the last element of the list</a:t>
            </a:r>
          </a:p>
        </p:txBody>
      </p:sp>
    </p:spTree>
    <p:extLst>
      <p:ext uri="{BB962C8B-B14F-4D97-AF65-F5344CB8AC3E}">
        <p14:creationId xmlns:p14="http://schemas.microsoft.com/office/powerpoint/2010/main" val="285846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Modifying List During Interaction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59DAD-3537-C803-C5C7-9CAA83DFF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541" y="1037669"/>
            <a:ext cx="3726918" cy="1242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247F8-9613-022D-C78B-D0B829F7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11" y="2646920"/>
            <a:ext cx="6231729" cy="734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9BBEDF-91FE-D5D9-BC0F-635FD44FE601}"/>
              </a:ext>
            </a:extLst>
          </p:cNvPr>
          <p:cNvSpPr txBox="1"/>
          <p:nvPr/>
        </p:nvSpPr>
        <p:spPr>
          <a:xfrm>
            <a:off x="614304" y="2265390"/>
            <a:ext cx="7430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List comprehension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B02190-F48F-23F9-D072-EFAB824AE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56" y="3423888"/>
            <a:ext cx="6974961" cy="13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65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Sorting List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BBEDF-91FE-D5D9-BC0F-635FD44FE601}"/>
              </a:ext>
            </a:extLst>
          </p:cNvPr>
          <p:cNvSpPr txBox="1"/>
          <p:nvPr/>
        </p:nvSpPr>
        <p:spPr>
          <a:xfrm>
            <a:off x="601165" y="1147790"/>
            <a:ext cx="74301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Function sort() – sort the own list</a:t>
            </a:r>
          </a:p>
          <a:p>
            <a:endParaRPr lang="en-US" sz="1800" kern="1200" dirty="0">
              <a:solidFill>
                <a:srgbClr val="092529"/>
              </a:solidFill>
              <a:latin typeface="Proxima Nova" charset="0"/>
            </a:endParaRPr>
          </a:p>
          <a:p>
            <a:endParaRPr lang="en-US" sz="1800" kern="1200" dirty="0">
              <a:solidFill>
                <a:srgbClr val="092529"/>
              </a:solidFill>
              <a:latin typeface="Proxima Nov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Function sorted() – creates a new sorted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89807-9209-26BD-3AE9-EAC822EA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862" y="963288"/>
            <a:ext cx="3619501" cy="697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3238E-8858-9F49-4A9C-289E9D6EE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78" y="2633132"/>
            <a:ext cx="8553018" cy="133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1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Multidimensional Lists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AE17C-A5E4-3900-059D-6DE48F255D96}"/>
              </a:ext>
            </a:extLst>
          </p:cNvPr>
          <p:cNvSpPr txBox="1"/>
          <p:nvPr/>
        </p:nvSpPr>
        <p:spPr>
          <a:xfrm>
            <a:off x="415637" y="10540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List nesting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B762A-B54C-812C-E892-5ED23D7C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38" y="1786351"/>
            <a:ext cx="7484563" cy="11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Reading Values for a Two-Dimensional List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3F41C3-1126-5007-2448-50746912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AC41B6-F7F5-AE60-0BFE-740FA8A29E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324544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def </a:t>
            </a:r>
            <a:r>
              <a:rPr lang="en-US" sz="1600" dirty="0" err="1">
                <a:latin typeface="Consolas" panose="020B0609020204030204" pitchFamily="49" charset="0"/>
              </a:rPr>
              <a:t>readingTwoDimensionalList</a:t>
            </a:r>
            <a:r>
              <a:rPr lang="en-US" sz="1600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matrix = [[0,0],[0,0]]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for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in range(2):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for j in range(2):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print(</a:t>
            </a:r>
            <a:r>
              <a:rPr lang="en-US" sz="1600" dirty="0" err="1">
                <a:latin typeface="Consolas" panose="020B0609020204030204" pitchFamily="49" charset="0"/>
              </a:rPr>
              <a:t>f'Enter</a:t>
            </a:r>
            <a:r>
              <a:rPr lang="en-US" sz="1600" dirty="0">
                <a:latin typeface="Consolas" panose="020B0609020204030204" pitchFamily="49" charset="0"/>
              </a:rPr>
              <a:t> a number for [{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}][{j}]:')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matrix[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][j] = int(input())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matrix</a:t>
            </a:r>
          </a:p>
        </p:txBody>
      </p:sp>
    </p:spTree>
    <p:extLst>
      <p:ext uri="{BB962C8B-B14F-4D97-AF65-F5344CB8AC3E}">
        <p14:creationId xmlns:p14="http://schemas.microsoft.com/office/powerpoint/2010/main" val="2447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Writing Values for a Two-Dimensional List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3F41C3-1126-5007-2448-50746912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AC41B6-F7F5-AE60-0BFE-740FA8A29E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205126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def </a:t>
            </a:r>
            <a:r>
              <a:rPr lang="en-US" sz="1600" dirty="0" err="1">
                <a:latin typeface="Consolas" panose="020B0609020204030204" pitchFamily="49" charset="0"/>
              </a:rPr>
              <a:t>printTwoDimensionalList</a:t>
            </a:r>
            <a:r>
              <a:rPr lang="en-US" sz="1600" dirty="0">
                <a:latin typeface="Consolas" panose="020B0609020204030204" pitchFamily="49" charset="0"/>
              </a:rPr>
              <a:t>(matrix):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for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in range(2):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for j in range(2):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print(f'{matrix[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][j]} ', end='')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print()</a:t>
            </a:r>
          </a:p>
        </p:txBody>
      </p:sp>
    </p:spTree>
    <p:extLst>
      <p:ext uri="{BB962C8B-B14F-4D97-AF65-F5344CB8AC3E}">
        <p14:creationId xmlns:p14="http://schemas.microsoft.com/office/powerpoint/2010/main" val="409716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3EE4C-68D3-4BA3-94E6-383E2DFDD168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e06ed288-fd75-4b50-bbed-f5a5df88c31c"/>
    <ds:schemaRef ds:uri="http://schemas.microsoft.com/office/2006/metadata/properties"/>
    <ds:schemaRef ds:uri="http://purl.org/dc/terms/"/>
    <ds:schemaRef ds:uri="http://schemas.openxmlformats.org/package/2006/metadata/core-properties"/>
    <ds:schemaRef ds:uri="92c41bee-f0ee-4aa6-9399-a35fbb88351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379</Words>
  <Application>Microsoft Office PowerPoint</Application>
  <PresentationFormat>On-screen Show (16:9)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Franklin Gothic Book</vt:lpstr>
      <vt:lpstr>Proxima Nova</vt:lpstr>
      <vt:lpstr>Source Sans Pro</vt:lpstr>
      <vt:lpstr>Vitesse Light</vt:lpstr>
      <vt:lpstr>Office Theme</vt:lpstr>
      <vt:lpstr>1_Office Theme</vt:lpstr>
      <vt:lpstr>PowerPoint Presentation</vt:lpstr>
      <vt:lpstr>Weekly Announcements! </vt:lpstr>
      <vt:lpstr>List Slicing</vt:lpstr>
      <vt:lpstr>List Slicing</vt:lpstr>
      <vt:lpstr>Modifying List During Interaction</vt:lpstr>
      <vt:lpstr>Sorting List</vt:lpstr>
      <vt:lpstr>Multidimensional Lists</vt:lpstr>
      <vt:lpstr>Reading Values for a Two-Dimensional List</vt:lpstr>
      <vt:lpstr>Writing Values for a Two-Dimensional List</vt:lpstr>
      <vt:lpstr>Printing a Multidimensional List</vt:lpstr>
      <vt:lpstr>Coding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Moraes,Marcia</cp:lastModifiedBy>
  <cp:revision>38</cp:revision>
  <dcterms:modified xsi:type="dcterms:W3CDTF">2022-09-23T01:15:20Z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