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  <p:sldMasterId id="2147483648" r:id="rId5"/>
  </p:sldMasterIdLst>
  <p:notesMasterIdLst>
    <p:notesMasterId r:id="rId16"/>
  </p:notesMasterIdLst>
  <p:sldIdLst>
    <p:sldId id="256" r:id="rId6"/>
    <p:sldId id="268" r:id="rId7"/>
    <p:sldId id="304" r:id="rId8"/>
    <p:sldId id="305" r:id="rId9"/>
    <p:sldId id="306" r:id="rId10"/>
    <p:sldId id="307" r:id="rId11"/>
    <p:sldId id="308" r:id="rId12"/>
    <p:sldId id="275" r:id="rId13"/>
    <p:sldId id="309" r:id="rId14"/>
    <p:sldId id="31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6E523-3658-47DF-AE4C-54505DE4AF36}" v="18" dt="2022-08-15T01:26:53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83D6E523-3658-47DF-AE4C-54505DE4AF36}"/>
    <pc:docChg chg="undo custSel addSld delSld modSld addMainMaster delMainMaster">
      <pc:chgData name="Moraes,Marcia" userId="c9c67e8a-58e2-4733-9a1c-5d44fec4775b" providerId="ADAL" clId="{83D6E523-3658-47DF-AE4C-54505DE4AF36}" dt="2022-08-15T01:28:10.234" v="391" actId="6549"/>
      <pc:docMkLst>
        <pc:docMk/>
      </pc:docMkLst>
      <pc:sldChg chg="modSp mod">
        <pc:chgData name="Moraes,Marcia" userId="c9c67e8a-58e2-4733-9a1c-5d44fec4775b" providerId="ADAL" clId="{83D6E523-3658-47DF-AE4C-54505DE4AF36}" dt="2022-08-15T00:56:29.131" v="16" actId="20577"/>
        <pc:sldMkLst>
          <pc:docMk/>
          <pc:sldMk cId="0" sldId="256"/>
        </pc:sldMkLst>
        <pc:spChg chg="mod">
          <ac:chgData name="Moraes,Marcia" userId="c9c67e8a-58e2-4733-9a1c-5d44fec4775b" providerId="ADAL" clId="{83D6E523-3658-47DF-AE4C-54505DE4AF36}" dt="2022-08-15T00:56:29.131" v="16" actId="20577"/>
          <ac:spMkLst>
            <pc:docMk/>
            <pc:sldMk cId="0" sldId="256"/>
            <ac:spMk id="185" creationId="{00000000-0000-0000-0000-000000000000}"/>
          </ac:spMkLst>
        </pc:spChg>
      </pc:sldChg>
      <pc:sldChg chg="del">
        <pc:chgData name="Moraes,Marcia" userId="c9c67e8a-58e2-4733-9a1c-5d44fec4775b" providerId="ADAL" clId="{83D6E523-3658-47DF-AE4C-54505DE4AF36}" dt="2022-08-15T01:17:42.744" v="282" actId="47"/>
        <pc:sldMkLst>
          <pc:docMk/>
          <pc:sldMk cId="0" sldId="260"/>
        </pc:sldMkLst>
      </pc:sldChg>
      <pc:sldChg chg="del">
        <pc:chgData name="Moraes,Marcia" userId="c9c67e8a-58e2-4733-9a1c-5d44fec4775b" providerId="ADAL" clId="{83D6E523-3658-47DF-AE4C-54505DE4AF36}" dt="2022-08-15T01:17:44.006" v="283" actId="47"/>
        <pc:sldMkLst>
          <pc:docMk/>
          <pc:sldMk cId="4063998483" sldId="262"/>
        </pc:sldMkLst>
      </pc:sldChg>
      <pc:sldChg chg="del">
        <pc:chgData name="Moraes,Marcia" userId="c9c67e8a-58e2-4733-9a1c-5d44fec4775b" providerId="ADAL" clId="{83D6E523-3658-47DF-AE4C-54505DE4AF36}" dt="2022-08-15T01:17:45.603" v="285" actId="47"/>
        <pc:sldMkLst>
          <pc:docMk/>
          <pc:sldMk cId="783670119" sldId="264"/>
        </pc:sldMkLst>
      </pc:sldChg>
      <pc:sldChg chg="addSp delSp modSp mod">
        <pc:chgData name="Moraes,Marcia" userId="c9c67e8a-58e2-4733-9a1c-5d44fec4775b" providerId="ADAL" clId="{83D6E523-3658-47DF-AE4C-54505DE4AF36}" dt="2022-08-15T01:13:47.885" v="252" actId="20577"/>
        <pc:sldMkLst>
          <pc:docMk/>
          <pc:sldMk cId="2954226462" sldId="268"/>
        </pc:sldMkLst>
        <pc:spChg chg="mod">
          <ac:chgData name="Moraes,Marcia" userId="c9c67e8a-58e2-4733-9a1c-5d44fec4775b" providerId="ADAL" clId="{83D6E523-3658-47DF-AE4C-54505DE4AF36}" dt="2022-08-15T01:09:31.673" v="174" actId="14100"/>
          <ac:spMkLst>
            <pc:docMk/>
            <pc:sldMk cId="2954226462" sldId="268"/>
            <ac:spMk id="5" creationId="{C41A88B0-CF49-5149-8DBA-17B1BA803727}"/>
          </ac:spMkLst>
        </pc:spChg>
        <pc:spChg chg="mod">
          <ac:chgData name="Moraes,Marcia" userId="c9c67e8a-58e2-4733-9a1c-5d44fec4775b" providerId="ADAL" clId="{83D6E523-3658-47DF-AE4C-54505DE4AF36}" dt="2022-08-15T01:13:47.885" v="252" actId="20577"/>
          <ac:spMkLst>
            <pc:docMk/>
            <pc:sldMk cId="2954226462" sldId="268"/>
            <ac:spMk id="7" creationId="{F1F79DD2-1F3F-234C-A44A-3A87D436D29A}"/>
          </ac:spMkLst>
        </pc:spChg>
        <pc:picChg chg="add del mod">
          <ac:chgData name="Moraes,Marcia" userId="c9c67e8a-58e2-4733-9a1c-5d44fec4775b" providerId="ADAL" clId="{83D6E523-3658-47DF-AE4C-54505DE4AF36}" dt="2022-08-15T01:10:40.451" v="176" actId="478"/>
          <ac:picMkLst>
            <pc:docMk/>
            <pc:sldMk cId="2954226462" sldId="268"/>
            <ac:picMk id="2" creationId="{082E0A25-43B7-A0C2-760A-890FFEC372B4}"/>
          </ac:picMkLst>
        </pc:picChg>
        <pc:picChg chg="add mod">
          <ac:chgData name="Moraes,Marcia" userId="c9c67e8a-58e2-4733-9a1c-5d44fec4775b" providerId="ADAL" clId="{83D6E523-3658-47DF-AE4C-54505DE4AF36}" dt="2022-08-15T01:10:46.130" v="178" actId="1076"/>
          <ac:picMkLst>
            <pc:docMk/>
            <pc:sldMk cId="2954226462" sldId="268"/>
            <ac:picMk id="4" creationId="{A32D4E58-A9FE-07F0-5099-8CFBBB2C85AD}"/>
          </ac:picMkLst>
        </pc:picChg>
        <pc:picChg chg="add del">
          <ac:chgData name="Moraes,Marcia" userId="c9c67e8a-58e2-4733-9a1c-5d44fec4775b" providerId="ADAL" clId="{83D6E523-3658-47DF-AE4C-54505DE4AF36}" dt="2022-08-15T01:12:13.330" v="182" actId="478"/>
          <ac:picMkLst>
            <pc:docMk/>
            <pc:sldMk cId="2954226462" sldId="268"/>
            <ac:picMk id="8" creationId="{7C45002F-CF48-74D1-5FA5-88D14FB34BA7}"/>
          </ac:picMkLst>
        </pc:picChg>
        <pc:picChg chg="del">
          <ac:chgData name="Moraes,Marcia" userId="c9c67e8a-58e2-4733-9a1c-5d44fec4775b" providerId="ADAL" clId="{83D6E523-3658-47DF-AE4C-54505DE4AF36}" dt="2022-08-15T01:08:59.923" v="166" actId="478"/>
          <ac:picMkLst>
            <pc:docMk/>
            <pc:sldMk cId="2954226462" sldId="268"/>
            <ac:picMk id="1026" creationId="{438DB6CA-8E97-871F-192E-2A6E388A4690}"/>
          </ac:picMkLst>
        </pc:picChg>
      </pc:sldChg>
      <pc:sldChg chg="add del">
        <pc:chgData name="Moraes,Marcia" userId="c9c67e8a-58e2-4733-9a1c-5d44fec4775b" providerId="ADAL" clId="{83D6E523-3658-47DF-AE4C-54505DE4AF36}" dt="2022-08-15T01:15:36.431" v="257" actId="47"/>
        <pc:sldMkLst>
          <pc:docMk/>
          <pc:sldMk cId="3218128076" sldId="271"/>
        </pc:sldMkLst>
      </pc:sldChg>
      <pc:sldChg chg="delSp modSp add mod">
        <pc:chgData name="Moraes,Marcia" userId="c9c67e8a-58e2-4733-9a1c-5d44fec4775b" providerId="ADAL" clId="{83D6E523-3658-47DF-AE4C-54505DE4AF36}" dt="2022-08-15T01:25:11.253" v="336" actId="478"/>
        <pc:sldMkLst>
          <pc:docMk/>
          <pc:sldMk cId="1533086716" sldId="275"/>
        </pc:sldMkLst>
        <pc:spChg chg="mod">
          <ac:chgData name="Moraes,Marcia" userId="c9c67e8a-58e2-4733-9a1c-5d44fec4775b" providerId="ADAL" clId="{83D6E523-3658-47DF-AE4C-54505DE4AF36}" dt="2022-08-15T01:25:03.673" v="335" actId="1076"/>
          <ac:spMkLst>
            <pc:docMk/>
            <pc:sldMk cId="1533086716" sldId="275"/>
            <ac:spMk id="4" creationId="{78665766-7F79-4D03-817D-D082A794D13F}"/>
          </ac:spMkLst>
        </pc:spChg>
        <pc:spChg chg="del">
          <ac:chgData name="Moraes,Marcia" userId="c9c67e8a-58e2-4733-9a1c-5d44fec4775b" providerId="ADAL" clId="{83D6E523-3658-47DF-AE4C-54505DE4AF36}" dt="2022-08-15T01:25:11.253" v="336" actId="478"/>
          <ac:spMkLst>
            <pc:docMk/>
            <pc:sldMk cId="1533086716" sldId="275"/>
            <ac:spMk id="5" creationId="{D78EAF4A-B130-4026-9DE7-D7E960E11815}"/>
          </ac:spMkLst>
        </pc:spChg>
      </pc:sldChg>
      <pc:sldChg chg="del">
        <pc:chgData name="Moraes,Marcia" userId="c9c67e8a-58e2-4733-9a1c-5d44fec4775b" providerId="ADAL" clId="{83D6E523-3658-47DF-AE4C-54505DE4AF36}" dt="2022-08-15T01:17:46.366" v="286" actId="47"/>
        <pc:sldMkLst>
          <pc:docMk/>
          <pc:sldMk cId="109925682" sldId="277"/>
        </pc:sldMkLst>
      </pc:sldChg>
      <pc:sldChg chg="del">
        <pc:chgData name="Moraes,Marcia" userId="c9c67e8a-58e2-4733-9a1c-5d44fec4775b" providerId="ADAL" clId="{83D6E523-3658-47DF-AE4C-54505DE4AF36}" dt="2022-08-15T01:14:04.491" v="253" actId="47"/>
        <pc:sldMkLst>
          <pc:docMk/>
          <pc:sldMk cId="0" sldId="286"/>
        </pc:sldMkLst>
      </pc:sldChg>
      <pc:sldChg chg="del">
        <pc:chgData name="Moraes,Marcia" userId="c9c67e8a-58e2-4733-9a1c-5d44fec4775b" providerId="ADAL" clId="{83D6E523-3658-47DF-AE4C-54505DE4AF36}" dt="2022-08-15T01:14:06.686" v="255" actId="47"/>
        <pc:sldMkLst>
          <pc:docMk/>
          <pc:sldMk cId="1153038980" sldId="288"/>
        </pc:sldMkLst>
      </pc:sldChg>
      <pc:sldChg chg="del">
        <pc:chgData name="Moraes,Marcia" userId="c9c67e8a-58e2-4733-9a1c-5d44fec4775b" providerId="ADAL" clId="{83D6E523-3658-47DF-AE4C-54505DE4AF36}" dt="2022-08-15T01:14:05.653" v="254" actId="47"/>
        <pc:sldMkLst>
          <pc:docMk/>
          <pc:sldMk cId="1516065815" sldId="300"/>
        </pc:sldMkLst>
      </pc:sldChg>
      <pc:sldChg chg="del">
        <pc:chgData name="Moraes,Marcia" userId="c9c67e8a-58e2-4733-9a1c-5d44fec4775b" providerId="ADAL" clId="{83D6E523-3658-47DF-AE4C-54505DE4AF36}" dt="2022-08-15T01:17:44.907" v="284" actId="47"/>
        <pc:sldMkLst>
          <pc:docMk/>
          <pc:sldMk cId="248355381" sldId="301"/>
        </pc:sldMkLst>
      </pc:sldChg>
      <pc:sldChg chg="del">
        <pc:chgData name="Moraes,Marcia" userId="c9c67e8a-58e2-4733-9a1c-5d44fec4775b" providerId="ADAL" clId="{83D6E523-3658-47DF-AE4C-54505DE4AF36}" dt="2022-08-15T01:17:47.157" v="287" actId="47"/>
        <pc:sldMkLst>
          <pc:docMk/>
          <pc:sldMk cId="1374678047" sldId="302"/>
        </pc:sldMkLst>
      </pc:sldChg>
      <pc:sldChg chg="del">
        <pc:chgData name="Moraes,Marcia" userId="c9c67e8a-58e2-4733-9a1c-5d44fec4775b" providerId="ADAL" clId="{83D6E523-3658-47DF-AE4C-54505DE4AF36}" dt="2022-08-15T01:17:47.887" v="288" actId="47"/>
        <pc:sldMkLst>
          <pc:docMk/>
          <pc:sldMk cId="2341990793" sldId="303"/>
        </pc:sldMkLst>
      </pc:sldChg>
      <pc:sldChg chg="addSp delSp modSp add mod">
        <pc:chgData name="Moraes,Marcia" userId="c9c67e8a-58e2-4733-9a1c-5d44fec4775b" providerId="ADAL" clId="{83D6E523-3658-47DF-AE4C-54505DE4AF36}" dt="2022-08-15T01:17:24.533" v="280" actId="5793"/>
        <pc:sldMkLst>
          <pc:docMk/>
          <pc:sldMk cId="3218128076" sldId="304"/>
        </pc:sldMkLst>
        <pc:spChg chg="del">
          <ac:chgData name="Moraes,Marcia" userId="c9c67e8a-58e2-4733-9a1c-5d44fec4775b" providerId="ADAL" clId="{83D6E523-3658-47DF-AE4C-54505DE4AF36}" dt="2022-08-15T01:16:03.687" v="261" actId="478"/>
          <ac:spMkLst>
            <pc:docMk/>
            <pc:sldMk cId="3218128076" sldId="304"/>
            <ac:spMk id="2" creationId="{E954D89F-AC30-4ACB-8566-858BDF5DFEB2}"/>
          </ac:spMkLst>
        </pc:spChg>
        <pc:spChg chg="del">
          <ac:chgData name="Moraes,Marcia" userId="c9c67e8a-58e2-4733-9a1c-5d44fec4775b" providerId="ADAL" clId="{83D6E523-3658-47DF-AE4C-54505DE4AF36}" dt="2022-08-15T01:16:02.079" v="260" actId="478"/>
          <ac:spMkLst>
            <pc:docMk/>
            <pc:sldMk cId="3218128076" sldId="304"/>
            <ac:spMk id="3" creationId="{D9A07A2B-39DD-4F32-9501-F4CA05D6C91A}"/>
          </ac:spMkLst>
        </pc:spChg>
        <pc:spChg chg="add del mod">
          <ac:chgData name="Moraes,Marcia" userId="c9c67e8a-58e2-4733-9a1c-5d44fec4775b" providerId="ADAL" clId="{83D6E523-3658-47DF-AE4C-54505DE4AF36}" dt="2022-08-15T01:16:05.050" v="262" actId="478"/>
          <ac:spMkLst>
            <pc:docMk/>
            <pc:sldMk cId="3218128076" sldId="304"/>
            <ac:spMk id="5" creationId="{358DCF6F-34D1-6313-DB89-793DD67B9DB0}"/>
          </ac:spMkLst>
        </pc:spChg>
        <pc:spChg chg="add del mod">
          <ac:chgData name="Moraes,Marcia" userId="c9c67e8a-58e2-4733-9a1c-5d44fec4775b" providerId="ADAL" clId="{83D6E523-3658-47DF-AE4C-54505DE4AF36}" dt="2022-08-15T01:16:07.661" v="263" actId="478"/>
          <ac:spMkLst>
            <pc:docMk/>
            <pc:sldMk cId="3218128076" sldId="304"/>
            <ac:spMk id="7" creationId="{DFE7FD17-3CFB-F642-72E4-A314AF473F22}"/>
          </ac:spMkLst>
        </pc:spChg>
        <pc:spChg chg="add mod">
          <ac:chgData name="Moraes,Marcia" userId="c9c67e8a-58e2-4733-9a1c-5d44fec4775b" providerId="ADAL" clId="{83D6E523-3658-47DF-AE4C-54505DE4AF36}" dt="2022-08-15T01:17:18.556" v="278" actId="20577"/>
          <ac:spMkLst>
            <pc:docMk/>
            <pc:sldMk cId="3218128076" sldId="304"/>
            <ac:spMk id="8" creationId="{30220B33-C29D-D25F-F5FC-69BAB231FDC8}"/>
          </ac:spMkLst>
        </pc:spChg>
        <pc:spChg chg="add mod">
          <ac:chgData name="Moraes,Marcia" userId="c9c67e8a-58e2-4733-9a1c-5d44fec4775b" providerId="ADAL" clId="{83D6E523-3658-47DF-AE4C-54505DE4AF36}" dt="2022-08-15T01:17:24.533" v="280" actId="5793"/>
          <ac:spMkLst>
            <pc:docMk/>
            <pc:sldMk cId="3218128076" sldId="304"/>
            <ac:spMk id="9" creationId="{A52F7614-7BD5-67F1-6073-6A9268245E11}"/>
          </ac:spMkLst>
        </pc:spChg>
      </pc:sldChg>
      <pc:sldChg chg="modSp add mod">
        <pc:chgData name="Moraes,Marcia" userId="c9c67e8a-58e2-4733-9a1c-5d44fec4775b" providerId="ADAL" clId="{83D6E523-3658-47DF-AE4C-54505DE4AF36}" dt="2022-08-15T01:17:30.449" v="281" actId="6549"/>
        <pc:sldMkLst>
          <pc:docMk/>
          <pc:sldMk cId="1261241031" sldId="305"/>
        </pc:sldMkLst>
        <pc:spChg chg="mod">
          <ac:chgData name="Moraes,Marcia" userId="c9c67e8a-58e2-4733-9a1c-5d44fec4775b" providerId="ADAL" clId="{83D6E523-3658-47DF-AE4C-54505DE4AF36}" dt="2022-08-15T01:17:30.449" v="281" actId="6549"/>
          <ac:spMkLst>
            <pc:docMk/>
            <pc:sldMk cId="1261241031" sldId="305"/>
            <ac:spMk id="9" creationId="{A52F7614-7BD5-67F1-6073-6A9268245E11}"/>
          </ac:spMkLst>
        </pc:spChg>
      </pc:sldChg>
      <pc:sldChg chg="modSp add mod">
        <pc:chgData name="Moraes,Marcia" userId="c9c67e8a-58e2-4733-9a1c-5d44fec4775b" providerId="ADAL" clId="{83D6E523-3658-47DF-AE4C-54505DE4AF36}" dt="2022-08-15T01:18:36.135" v="302" actId="2711"/>
        <pc:sldMkLst>
          <pc:docMk/>
          <pc:sldMk cId="4188799257" sldId="306"/>
        </pc:sldMkLst>
        <pc:spChg chg="mod">
          <ac:chgData name="Moraes,Marcia" userId="c9c67e8a-58e2-4733-9a1c-5d44fec4775b" providerId="ADAL" clId="{83D6E523-3658-47DF-AE4C-54505DE4AF36}" dt="2022-08-15T01:18:10.556" v="300" actId="20577"/>
          <ac:spMkLst>
            <pc:docMk/>
            <pc:sldMk cId="4188799257" sldId="306"/>
            <ac:spMk id="8" creationId="{30220B33-C29D-D25F-F5FC-69BAB231FDC8}"/>
          </ac:spMkLst>
        </pc:spChg>
        <pc:spChg chg="mod">
          <ac:chgData name="Moraes,Marcia" userId="c9c67e8a-58e2-4733-9a1c-5d44fec4775b" providerId="ADAL" clId="{83D6E523-3658-47DF-AE4C-54505DE4AF36}" dt="2022-08-15T01:18:36.135" v="302" actId="2711"/>
          <ac:spMkLst>
            <pc:docMk/>
            <pc:sldMk cId="4188799257" sldId="306"/>
            <ac:spMk id="9" creationId="{A52F7614-7BD5-67F1-6073-6A9268245E11}"/>
          </ac:spMkLst>
        </pc:spChg>
      </pc:sldChg>
      <pc:sldChg chg="modSp add mod">
        <pc:chgData name="Moraes,Marcia" userId="c9c67e8a-58e2-4733-9a1c-5d44fec4775b" providerId="ADAL" clId="{83D6E523-3658-47DF-AE4C-54505DE4AF36}" dt="2022-08-15T01:19:26.137" v="312" actId="6549"/>
        <pc:sldMkLst>
          <pc:docMk/>
          <pc:sldMk cId="2251720119" sldId="307"/>
        </pc:sldMkLst>
        <pc:spChg chg="mod">
          <ac:chgData name="Moraes,Marcia" userId="c9c67e8a-58e2-4733-9a1c-5d44fec4775b" providerId="ADAL" clId="{83D6E523-3658-47DF-AE4C-54505DE4AF36}" dt="2022-08-15T01:18:56.541" v="309" actId="20577"/>
          <ac:spMkLst>
            <pc:docMk/>
            <pc:sldMk cId="2251720119" sldId="307"/>
            <ac:spMk id="8" creationId="{30220B33-C29D-D25F-F5FC-69BAB231FDC8}"/>
          </ac:spMkLst>
        </pc:spChg>
        <pc:spChg chg="mod">
          <ac:chgData name="Moraes,Marcia" userId="c9c67e8a-58e2-4733-9a1c-5d44fec4775b" providerId="ADAL" clId="{83D6E523-3658-47DF-AE4C-54505DE4AF36}" dt="2022-08-15T01:19:26.137" v="312" actId="6549"/>
          <ac:spMkLst>
            <pc:docMk/>
            <pc:sldMk cId="2251720119" sldId="307"/>
            <ac:spMk id="9" creationId="{A52F7614-7BD5-67F1-6073-6A9268245E11}"/>
          </ac:spMkLst>
        </pc:spChg>
      </pc:sldChg>
      <pc:sldChg chg="modSp add mod">
        <pc:chgData name="Moraes,Marcia" userId="c9c67e8a-58e2-4733-9a1c-5d44fec4775b" providerId="ADAL" clId="{83D6E523-3658-47DF-AE4C-54505DE4AF36}" dt="2022-08-15T01:21:17.152" v="333" actId="255"/>
        <pc:sldMkLst>
          <pc:docMk/>
          <pc:sldMk cId="612020326" sldId="308"/>
        </pc:sldMkLst>
        <pc:spChg chg="mod">
          <ac:chgData name="Moraes,Marcia" userId="c9c67e8a-58e2-4733-9a1c-5d44fec4775b" providerId="ADAL" clId="{83D6E523-3658-47DF-AE4C-54505DE4AF36}" dt="2022-08-15T01:20:46.632" v="329" actId="1076"/>
          <ac:spMkLst>
            <pc:docMk/>
            <pc:sldMk cId="612020326" sldId="308"/>
            <ac:spMk id="8" creationId="{30220B33-C29D-D25F-F5FC-69BAB231FDC8}"/>
          </ac:spMkLst>
        </pc:spChg>
        <pc:spChg chg="mod">
          <ac:chgData name="Moraes,Marcia" userId="c9c67e8a-58e2-4733-9a1c-5d44fec4775b" providerId="ADAL" clId="{83D6E523-3658-47DF-AE4C-54505DE4AF36}" dt="2022-08-15T01:21:17.152" v="333" actId="255"/>
          <ac:spMkLst>
            <pc:docMk/>
            <pc:sldMk cId="612020326" sldId="308"/>
            <ac:spMk id="9" creationId="{A52F7614-7BD5-67F1-6073-6A9268245E11}"/>
          </ac:spMkLst>
        </pc:spChg>
      </pc:sldChg>
      <pc:sldChg chg="addSp delSp modSp add mod">
        <pc:chgData name="Moraes,Marcia" userId="c9c67e8a-58e2-4733-9a1c-5d44fec4775b" providerId="ADAL" clId="{83D6E523-3658-47DF-AE4C-54505DE4AF36}" dt="2022-08-15T01:26:30.629" v="351" actId="20577"/>
        <pc:sldMkLst>
          <pc:docMk/>
          <pc:sldMk cId="3016558177" sldId="309"/>
        </pc:sldMkLst>
        <pc:spChg chg="add del mod">
          <ac:chgData name="Moraes,Marcia" userId="c9c67e8a-58e2-4733-9a1c-5d44fec4775b" providerId="ADAL" clId="{83D6E523-3658-47DF-AE4C-54505DE4AF36}" dt="2022-08-15T01:25:50.140" v="339" actId="478"/>
          <ac:spMkLst>
            <pc:docMk/>
            <pc:sldMk cId="3016558177" sldId="309"/>
            <ac:spMk id="3" creationId="{5DB3D902-505C-4BC0-0D39-AD8F92FF6444}"/>
          </ac:spMkLst>
        </pc:spChg>
        <pc:spChg chg="add del mod">
          <ac:chgData name="Moraes,Marcia" userId="c9c67e8a-58e2-4733-9a1c-5d44fec4775b" providerId="ADAL" clId="{83D6E523-3658-47DF-AE4C-54505DE4AF36}" dt="2022-08-15T01:25:50.140" v="339" actId="478"/>
          <ac:spMkLst>
            <pc:docMk/>
            <pc:sldMk cId="3016558177" sldId="309"/>
            <ac:spMk id="5" creationId="{2933717B-7714-962A-88EB-7142F5A66749}"/>
          </ac:spMkLst>
        </pc:spChg>
        <pc:spChg chg="add mod">
          <ac:chgData name="Moraes,Marcia" userId="c9c67e8a-58e2-4733-9a1c-5d44fec4775b" providerId="ADAL" clId="{83D6E523-3658-47DF-AE4C-54505DE4AF36}" dt="2022-08-15T01:26:03.958" v="343" actId="14100"/>
          <ac:spMkLst>
            <pc:docMk/>
            <pc:sldMk cId="3016558177" sldId="309"/>
            <ac:spMk id="6" creationId="{63080082-04D8-C7A7-B4F1-C46A6D50FAAC}"/>
          </ac:spMkLst>
        </pc:spChg>
        <pc:spChg chg="add mod">
          <ac:chgData name="Moraes,Marcia" userId="c9c67e8a-58e2-4733-9a1c-5d44fec4775b" providerId="ADAL" clId="{83D6E523-3658-47DF-AE4C-54505DE4AF36}" dt="2022-08-15T01:26:30.629" v="351" actId="20577"/>
          <ac:spMkLst>
            <pc:docMk/>
            <pc:sldMk cId="3016558177" sldId="309"/>
            <ac:spMk id="7" creationId="{00A666D1-F93E-DA8D-29FA-FEC8891D117F}"/>
          </ac:spMkLst>
        </pc:spChg>
        <pc:spChg chg="del">
          <ac:chgData name="Moraes,Marcia" userId="c9c67e8a-58e2-4733-9a1c-5d44fec4775b" providerId="ADAL" clId="{83D6E523-3658-47DF-AE4C-54505DE4AF36}" dt="2022-08-15T01:25:46.911" v="338" actId="478"/>
          <ac:spMkLst>
            <pc:docMk/>
            <pc:sldMk cId="3016558177" sldId="309"/>
            <ac:spMk id="8" creationId="{30220B33-C29D-D25F-F5FC-69BAB231FDC8}"/>
          </ac:spMkLst>
        </pc:spChg>
        <pc:spChg chg="del">
          <ac:chgData name="Moraes,Marcia" userId="c9c67e8a-58e2-4733-9a1c-5d44fec4775b" providerId="ADAL" clId="{83D6E523-3658-47DF-AE4C-54505DE4AF36}" dt="2022-08-15T01:25:46.911" v="338" actId="478"/>
          <ac:spMkLst>
            <pc:docMk/>
            <pc:sldMk cId="3016558177" sldId="309"/>
            <ac:spMk id="9" creationId="{A52F7614-7BD5-67F1-6073-6A9268245E11}"/>
          </ac:spMkLst>
        </pc:spChg>
      </pc:sldChg>
      <pc:sldChg chg="modSp add mod">
        <pc:chgData name="Moraes,Marcia" userId="c9c67e8a-58e2-4733-9a1c-5d44fec4775b" providerId="ADAL" clId="{83D6E523-3658-47DF-AE4C-54505DE4AF36}" dt="2022-08-15T01:28:10.234" v="391" actId="6549"/>
        <pc:sldMkLst>
          <pc:docMk/>
          <pc:sldMk cId="2530243441" sldId="310"/>
        </pc:sldMkLst>
        <pc:spChg chg="mod">
          <ac:chgData name="Moraes,Marcia" userId="c9c67e8a-58e2-4733-9a1c-5d44fec4775b" providerId="ADAL" clId="{83D6E523-3658-47DF-AE4C-54505DE4AF36}" dt="2022-08-15T01:27:11.339" v="378" actId="20577"/>
          <ac:spMkLst>
            <pc:docMk/>
            <pc:sldMk cId="2530243441" sldId="310"/>
            <ac:spMk id="6" creationId="{63080082-04D8-C7A7-B4F1-C46A6D50FAAC}"/>
          </ac:spMkLst>
        </pc:spChg>
        <pc:spChg chg="mod">
          <ac:chgData name="Moraes,Marcia" userId="c9c67e8a-58e2-4733-9a1c-5d44fec4775b" providerId="ADAL" clId="{83D6E523-3658-47DF-AE4C-54505DE4AF36}" dt="2022-08-15T01:28:10.234" v="391" actId="6549"/>
          <ac:spMkLst>
            <pc:docMk/>
            <pc:sldMk cId="2530243441" sldId="310"/>
            <ac:spMk id="7" creationId="{00A666D1-F93E-DA8D-29FA-FEC8891D117F}"/>
          </ac:spMkLst>
        </pc:spChg>
      </pc:sldChg>
      <pc:sldMasterChg chg="add addSldLayout">
        <pc:chgData name="Moraes,Marcia" userId="c9c67e8a-58e2-4733-9a1c-5d44fec4775b" providerId="ADAL" clId="{83D6E523-3658-47DF-AE4C-54505DE4AF36}" dt="2022-08-15T01:15:46.942" v="258" actId="27028"/>
        <pc:sldMasterMkLst>
          <pc:docMk/>
          <pc:sldMasterMk cId="3965733437" sldId="2147483648"/>
        </pc:sldMasterMkLst>
        <pc:sldLayoutChg chg="add">
          <pc:chgData name="Moraes,Marcia" userId="c9c67e8a-58e2-4733-9a1c-5d44fec4775b" providerId="ADAL" clId="{83D6E523-3658-47DF-AE4C-54505DE4AF36}" dt="2022-08-15T01:15:46.942" v="258" actId="27028"/>
          <pc:sldLayoutMkLst>
            <pc:docMk/>
            <pc:sldMasterMk cId="3965733437" sldId="2147483648"/>
            <pc:sldLayoutMk cId="592410544" sldId="2147483649"/>
          </pc:sldLayoutMkLst>
        </pc:sldLayoutChg>
      </pc:sldMasterChg>
      <pc:sldMasterChg chg="delSldLayout">
        <pc:chgData name="Moraes,Marcia" userId="c9c67e8a-58e2-4733-9a1c-5d44fec4775b" providerId="ADAL" clId="{83D6E523-3658-47DF-AE4C-54505DE4AF36}" dt="2022-08-15T01:15:36.431" v="257" actId="47"/>
        <pc:sldMasterMkLst>
          <pc:docMk/>
          <pc:sldMasterMk cId="0" sldId="2147483685"/>
        </pc:sldMasterMkLst>
        <pc:sldLayoutChg chg="del">
          <pc:chgData name="Moraes,Marcia" userId="c9c67e8a-58e2-4733-9a1c-5d44fec4775b" providerId="ADAL" clId="{83D6E523-3658-47DF-AE4C-54505DE4AF36}" dt="2022-08-15T01:15:36.431" v="257" actId="47"/>
          <pc:sldLayoutMkLst>
            <pc:docMk/>
            <pc:sldMasterMk cId="0" sldId="2147483685"/>
            <pc:sldLayoutMk cId="3401477145" sldId="2147483712"/>
          </pc:sldLayoutMkLst>
        </pc:sldLayoutChg>
      </pc:sldMasterChg>
      <pc:sldMasterChg chg="del delSldLayout">
        <pc:chgData name="Moraes,Marcia" userId="c9c67e8a-58e2-4733-9a1c-5d44fec4775b" providerId="ADAL" clId="{83D6E523-3658-47DF-AE4C-54505DE4AF36}" dt="2022-08-15T01:17:47.887" v="288" actId="47"/>
        <pc:sldMasterMkLst>
          <pc:docMk/>
          <pc:sldMasterMk cId="425421381" sldId="2147483686"/>
        </pc:sldMasterMkLst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164837747" sldId="2147483687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334242996" sldId="2147483688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4030745338" sldId="2147483689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616868977" sldId="2147483690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794096994" sldId="2147483691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647450979" sldId="2147483692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4240856932" sldId="2147483693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063876951" sldId="2147483694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966103696" sldId="2147483695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499513076" sldId="2147483696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606347184" sldId="2147483697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438327883" sldId="2147483698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992655165" sldId="2147483699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992460104" sldId="2147483700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271054060" sldId="2147483701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182680665" sldId="2147483702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520247092" sldId="2147483703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4051506619" sldId="2147483704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847829922" sldId="2147483705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34514839" sldId="2147483706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3117875191" sldId="2147483707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978098675" sldId="2147483708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2064667745" sldId="2147483709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135096028" sldId="2147483710"/>
          </pc:sldLayoutMkLst>
        </pc:sldLayoutChg>
        <pc:sldLayoutChg chg="del">
          <pc:chgData name="Moraes,Marcia" userId="c9c67e8a-58e2-4733-9a1c-5d44fec4775b" providerId="ADAL" clId="{83D6E523-3658-47DF-AE4C-54505DE4AF36}" dt="2022-08-15T01:17:47.887" v="288" actId="47"/>
          <pc:sldLayoutMkLst>
            <pc:docMk/>
            <pc:sldMasterMk cId="425421381" sldId="2147483686"/>
            <pc:sldLayoutMk cId="662505537" sldId="214748371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55536"/>
            <a:ext cx="8312726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646393"/>
            <a:ext cx="8312726" cy="2015552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4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24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279997" y="677998"/>
            <a:ext cx="6448367" cy="1846659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279997" y="2899851"/>
            <a:ext cx="6448367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1702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638" y="255536"/>
            <a:ext cx="8312726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8312726" cy="3062633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Century Gothic" charset="0"/>
          <a:cs typeface="Century Gothic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kern="1200">
          <a:solidFill>
            <a:schemeClr val="tx1"/>
          </a:solidFill>
          <a:latin typeface="+mn-lt"/>
          <a:ea typeface="Franklin Gothic Book" charset="0"/>
          <a:cs typeface="Franklin Gothic Book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U-CS152/Lab04OperationStation.git" TargetMode="External"/><Relationship Id="rId2" Type="http://schemas.openxmlformats.org/officeDocument/2006/relationships/hyperlink" Target="https://github.com/CSU-CS152/Handouts.git" TargetMode="Externa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GitHub and IDEs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3080082-04D8-C7A7-B4F1-C46A6D50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30" y="256134"/>
            <a:ext cx="8269740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</a:rPr>
              <a:t>This Semester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0A666D1-F93E-DA8D-29FA-FEC8891D1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273" y="994798"/>
            <a:ext cx="8105619" cy="3878498"/>
          </a:xfrm>
        </p:spPr>
        <p:txBody>
          <a:bodyPr/>
          <a:lstStyle/>
          <a:p>
            <a:r>
              <a:rPr lang="en-US" dirty="0"/>
              <a:t>VS Code</a:t>
            </a:r>
          </a:p>
          <a:p>
            <a:pPr lvl="1"/>
            <a:r>
              <a:rPr lang="en-US" dirty="0"/>
              <a:t>By Microsoft</a:t>
            </a:r>
          </a:p>
          <a:p>
            <a:pPr lvl="1"/>
            <a:r>
              <a:rPr lang="en-US" dirty="0"/>
              <a:t>Considered “lightweight” 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Extension based</a:t>
            </a:r>
          </a:p>
          <a:p>
            <a:pPr lvl="2"/>
            <a:r>
              <a:rPr lang="en-US" dirty="0"/>
              <a:t>After installing, you need install the Python extensions. </a:t>
            </a:r>
          </a:p>
          <a:p>
            <a:pPr lvl="1"/>
            <a:r>
              <a:rPr lang="en-US" dirty="0"/>
              <a:t>Con: configuration is a bit harder, but extremely flexible</a:t>
            </a:r>
          </a:p>
          <a:p>
            <a:pPr lvl="2"/>
            <a:r>
              <a:rPr lang="en-US" dirty="0"/>
              <a:t>Allows installing locally, but running on CS machines to test code (matters for later classes)</a:t>
            </a:r>
          </a:p>
          <a:p>
            <a:r>
              <a:rPr lang="en-US"/>
              <a:t>Integrate </a:t>
            </a:r>
            <a:r>
              <a:rPr lang="en-US" dirty="0"/>
              <a:t>directly with GitHub!! </a:t>
            </a:r>
            <a:endParaRPr lang="en-US" dirty="0">
              <a:latin typeface="Proxima Nova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4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4" y="237067"/>
            <a:ext cx="3862267" cy="1301595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65045" y="2124075"/>
            <a:ext cx="8487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Exam 1 opened since Monday: throughout the week – one submission attempt assignment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03 – Warm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Thursday Lab: IDE install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Friday Canvas Exam 1 – Proctored CS110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D4E58-A9FE-07F0-5099-8CFBBB2C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0"/>
            <a:ext cx="50673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20B33-C29D-D25F-F5FC-69BAB2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4" y="199445"/>
            <a:ext cx="8222851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2F7614-7BD5-67F1-6073-6A926824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573" y="938109"/>
            <a:ext cx="8222851" cy="283763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Proxima Nova"/>
                <a:sym typeface="Proxima Nova"/>
              </a:rPr>
              <a:t>Git (2005)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Version Control System (VCS)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 System used to manage versions of software code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Developed by Linus Torvalds for Linux Kernel 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Yes, Torvalds is also original Linux kernel developer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It is now managed by thousands of people, so needed ways to handle the software merges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21812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20B33-C29D-D25F-F5FC-69BAB2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4" y="199445"/>
            <a:ext cx="8222851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GitHub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2F7614-7BD5-67F1-6073-6A926824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573" y="938109"/>
            <a:ext cx="8222851" cy="309616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Proxima Nova"/>
                <a:sym typeface="Proxima Nova"/>
              </a:rPr>
              <a:t>GitHub (2007)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Hosting provider for software development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Uses Git and integration with Git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Has a lot more tools for software development as part of it (Kanban boards, issue tracking, inline code, dev-ops)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Used for open source, enterprise, and personal use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NOTE: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As software developers, you should have a GitHub account setup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Proxima Nova"/>
                <a:sym typeface="Proxima Nova"/>
              </a:rPr>
              <a:t>Used in industry</a:t>
            </a:r>
          </a:p>
        </p:txBody>
      </p:sp>
    </p:spTree>
    <p:extLst>
      <p:ext uri="{BB962C8B-B14F-4D97-AF65-F5344CB8AC3E}">
        <p14:creationId xmlns:p14="http://schemas.microsoft.com/office/powerpoint/2010/main" val="1261241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20B33-C29D-D25F-F5FC-69BAB2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4" y="199445"/>
            <a:ext cx="8222851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GitHub – Do’s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2F7614-7BD5-67F1-6073-6A926824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573" y="938109"/>
            <a:ext cx="8222851" cy="3469155"/>
          </a:xfrm>
        </p:spPr>
        <p:txBody>
          <a:bodyPr/>
          <a:lstStyle/>
          <a:p>
            <a:r>
              <a:rPr lang="en-US" dirty="0">
                <a:latin typeface="Proxima Nova"/>
              </a:rPr>
              <a:t>Do</a:t>
            </a:r>
          </a:p>
          <a:p>
            <a:pPr lvl="1"/>
            <a:r>
              <a:rPr lang="en-US" dirty="0">
                <a:latin typeface="Proxima Nova"/>
              </a:rPr>
              <a:t>Setup a personal profile</a:t>
            </a:r>
          </a:p>
          <a:p>
            <a:pPr lvl="2"/>
            <a:r>
              <a:rPr lang="en-US" dirty="0">
                <a:latin typeface="Proxima Nova"/>
              </a:rPr>
              <a:t>You can register as a student – gives you access to other tools</a:t>
            </a:r>
          </a:p>
          <a:p>
            <a:pPr lvl="1"/>
            <a:r>
              <a:rPr lang="en-US" dirty="0">
                <a:latin typeface="Proxima Nova"/>
              </a:rPr>
              <a:t>Have Git installed on your machine</a:t>
            </a:r>
          </a:p>
          <a:p>
            <a:pPr lvl="2"/>
            <a:r>
              <a:rPr lang="en-US" dirty="0">
                <a:latin typeface="Proxima Nova"/>
              </a:rPr>
              <a:t>The purpose is local distributed copies, merged into main repository</a:t>
            </a:r>
          </a:p>
          <a:p>
            <a:pPr lvl="1"/>
            <a:r>
              <a:rPr lang="en-US" dirty="0">
                <a:latin typeface="Proxima Nova"/>
              </a:rPr>
              <a:t>Put up *personal projects* that mean something to you (Portfolio)</a:t>
            </a:r>
          </a:p>
          <a:p>
            <a:pPr lvl="1"/>
            <a:r>
              <a:rPr lang="en-US" dirty="0">
                <a:latin typeface="Proxima Nova"/>
              </a:rPr>
              <a:t>Star interesting repositories</a:t>
            </a:r>
          </a:p>
          <a:p>
            <a:pPr lvl="1"/>
            <a:r>
              <a:rPr lang="en-US" dirty="0">
                <a:latin typeface="Proxima Nova"/>
              </a:rPr>
              <a:t>Follow interesting people</a:t>
            </a:r>
          </a:p>
          <a:p>
            <a:pPr lvl="1"/>
            <a:r>
              <a:rPr lang="en-US" dirty="0">
                <a:latin typeface="Proxima Nova"/>
              </a:rPr>
              <a:t>Eventually: help with opensource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418879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20B33-C29D-D25F-F5FC-69BAB2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74" y="199445"/>
            <a:ext cx="8222851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GitHub – </a:t>
            </a:r>
            <a:r>
              <a:rPr lang="en-US" sz="36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Dont’s</a:t>
            </a:r>
            <a:endParaRPr lang="en-US" sz="3600" dirty="0">
              <a:solidFill>
                <a:schemeClr val="dk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2F7614-7BD5-67F1-6073-6A926824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573" y="938109"/>
            <a:ext cx="8222851" cy="1974964"/>
          </a:xfrm>
        </p:spPr>
        <p:txBody>
          <a:bodyPr/>
          <a:lstStyle/>
          <a:p>
            <a:r>
              <a:rPr lang="en-US" dirty="0">
                <a:latin typeface="Proxima Nova"/>
              </a:rPr>
              <a:t>Don’t</a:t>
            </a:r>
          </a:p>
          <a:p>
            <a:pPr lvl="1"/>
            <a:r>
              <a:rPr lang="en-US" b="1" u="sng" dirty="0">
                <a:latin typeface="Proxima Nova"/>
              </a:rPr>
              <a:t>Don’t</a:t>
            </a:r>
            <a:r>
              <a:rPr lang="en-US" b="1" dirty="0">
                <a:latin typeface="Proxima Nova"/>
              </a:rPr>
              <a:t> put code created for a class as public repositories</a:t>
            </a:r>
          </a:p>
          <a:p>
            <a:pPr lvl="2"/>
            <a:r>
              <a:rPr lang="en-US" dirty="0">
                <a:latin typeface="Proxima Nova"/>
              </a:rPr>
              <a:t>Private is OK</a:t>
            </a:r>
          </a:p>
          <a:p>
            <a:pPr lvl="1"/>
            <a:r>
              <a:rPr lang="en-US" dirty="0">
                <a:latin typeface="Proxima Nova"/>
              </a:rPr>
              <a:t>Don’t worry about all the details</a:t>
            </a:r>
          </a:p>
          <a:p>
            <a:pPr lvl="2"/>
            <a:r>
              <a:rPr lang="en-US" dirty="0">
                <a:latin typeface="Proxima Nova"/>
              </a:rPr>
              <a:t>You will learn about it over multiple years!</a:t>
            </a:r>
          </a:p>
        </p:txBody>
      </p:sp>
    </p:spTree>
    <p:extLst>
      <p:ext uri="{BB962C8B-B14F-4D97-AF65-F5344CB8AC3E}">
        <p14:creationId xmlns:p14="http://schemas.microsoft.com/office/powerpoint/2010/main" val="225172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220B33-C29D-D25F-F5FC-69BAB231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52" y="7534"/>
            <a:ext cx="8222851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GitHub – For CS152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52F7614-7BD5-67F1-6073-6A926824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262" y="644598"/>
            <a:ext cx="8773738" cy="41538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300" dirty="0">
                <a:latin typeface="Proxima Nova"/>
              </a:rPr>
              <a:t>You won’t need a GitHub profile</a:t>
            </a:r>
          </a:p>
          <a:p>
            <a:pPr>
              <a:spcAft>
                <a:spcPts val="0"/>
              </a:spcAft>
            </a:pPr>
            <a:r>
              <a:rPr lang="en-US" sz="1300" dirty="0">
                <a:latin typeface="Proxima Nova"/>
              </a:rPr>
              <a:t>You will want / need Git on your local machine</a:t>
            </a:r>
          </a:p>
          <a:p>
            <a:pPr lvl="1">
              <a:spcAft>
                <a:spcPts val="0"/>
              </a:spcAft>
            </a:pPr>
            <a:r>
              <a:rPr lang="en-US" sz="1300" dirty="0">
                <a:latin typeface="Proxima Nova"/>
              </a:rPr>
              <a:t>If you plan to code on a local machine</a:t>
            </a:r>
          </a:p>
          <a:p>
            <a:pPr>
              <a:spcAft>
                <a:spcPts val="0"/>
              </a:spcAft>
            </a:pPr>
            <a:r>
              <a:rPr lang="en-US" sz="1300" dirty="0">
                <a:latin typeface="Proxima Nova"/>
              </a:rPr>
              <a:t>Installing Git will</a:t>
            </a:r>
          </a:p>
          <a:p>
            <a:pPr lvl="1">
              <a:spcAft>
                <a:spcPts val="0"/>
              </a:spcAft>
            </a:pPr>
            <a:r>
              <a:rPr lang="en-US" sz="1300" dirty="0">
                <a:latin typeface="Proxima Nova"/>
              </a:rPr>
              <a:t>Allow you to keep class code updated, access to slides, access to knowledge check code, and more</a:t>
            </a:r>
          </a:p>
          <a:p>
            <a:pPr lvl="1">
              <a:spcAft>
                <a:spcPts val="0"/>
              </a:spcAft>
            </a:pPr>
            <a:r>
              <a:rPr lang="en-US" sz="1300" dirty="0">
                <a:latin typeface="Proxima Nova"/>
              </a:rPr>
              <a:t>Allow you to quickly assess the labs “provided files”</a:t>
            </a:r>
          </a:p>
          <a:p>
            <a:pPr lvl="1">
              <a:spcAft>
                <a:spcPts val="0"/>
              </a:spcAft>
            </a:pPr>
            <a:r>
              <a:rPr lang="en-US" sz="1300" dirty="0">
                <a:latin typeface="Proxima Nova"/>
              </a:rPr>
              <a:t>EXAMPLE:</a:t>
            </a:r>
          </a:p>
          <a:p>
            <a:pPr lvl="2">
              <a:spcAft>
                <a:spcPts val="0"/>
              </a:spcAft>
            </a:pPr>
            <a:r>
              <a:rPr lang="en-US" sz="1300" dirty="0">
                <a:latin typeface="Proxima Nova"/>
              </a:rPr>
              <a:t>git clone </a:t>
            </a:r>
            <a:r>
              <a:rPr lang="en-US" sz="1300" dirty="0">
                <a:latin typeface="Proxima Nova"/>
                <a:hlinkClick r:id="rId2"/>
              </a:rPr>
              <a:t>https://github.com/CSU-CS152/Handouts.git</a:t>
            </a:r>
            <a:endParaRPr lang="en-US" sz="1300" dirty="0">
              <a:latin typeface="Proxima Nova"/>
            </a:endParaRPr>
          </a:p>
          <a:p>
            <a:pPr lvl="3">
              <a:spcAft>
                <a:spcPts val="0"/>
              </a:spcAft>
            </a:pPr>
            <a:r>
              <a:rPr lang="en-US" sz="1300" dirty="0">
                <a:latin typeface="Proxima Nova"/>
              </a:rPr>
              <a:t>Copies all the code and slides to your local computer often in a directory called Handouts</a:t>
            </a:r>
          </a:p>
          <a:p>
            <a:pPr lvl="2">
              <a:spcAft>
                <a:spcPts val="0"/>
              </a:spcAft>
            </a:pPr>
            <a:r>
              <a:rPr lang="en-US" sz="1300" dirty="0">
                <a:latin typeface="Proxima Nova"/>
              </a:rPr>
              <a:t>git clone </a:t>
            </a:r>
            <a:r>
              <a:rPr lang="en-US" sz="1300" dirty="0">
                <a:latin typeface="Proxima Nova"/>
                <a:hlinkClick r:id="rId3"/>
              </a:rPr>
              <a:t>https://github.com/CSU-CS152/Lab04OperationStation.git</a:t>
            </a:r>
            <a:endParaRPr lang="en-US" sz="1300" dirty="0">
              <a:latin typeface="Proxima Nova"/>
            </a:endParaRPr>
          </a:p>
          <a:p>
            <a:pPr lvl="3">
              <a:spcAft>
                <a:spcPts val="0"/>
              </a:spcAft>
            </a:pPr>
            <a:r>
              <a:rPr lang="en-US" sz="1300" dirty="0">
                <a:latin typeface="Proxima Nova"/>
              </a:rPr>
              <a:t>Copies the template files, and readme file for Lab04 to your local computer</a:t>
            </a:r>
          </a:p>
          <a:p>
            <a:pPr lvl="3">
              <a:spcAft>
                <a:spcPts val="0"/>
              </a:spcAft>
            </a:pPr>
            <a:r>
              <a:rPr lang="en-US" sz="1300" dirty="0">
                <a:latin typeface="Proxima Nova"/>
              </a:rPr>
              <a:t>In a directory called Lab04TwentyQuestions</a:t>
            </a:r>
          </a:p>
          <a:p>
            <a:pPr lvl="1">
              <a:spcAft>
                <a:spcPts val="0"/>
              </a:spcAft>
            </a:pPr>
            <a:r>
              <a:rPr lang="en-US" sz="1300" dirty="0">
                <a:latin typeface="Proxima Nova"/>
              </a:rPr>
              <a:t>Update Class repository before every lecture</a:t>
            </a:r>
          </a:p>
          <a:p>
            <a:pPr lvl="2">
              <a:spcAft>
                <a:spcPts val="0"/>
              </a:spcAft>
            </a:pPr>
            <a:r>
              <a:rPr lang="en-US" sz="1300" dirty="0">
                <a:latin typeface="Proxima Nova"/>
              </a:rPr>
              <a:t>(inside the Handouts directory on your computer type) </a:t>
            </a:r>
          </a:p>
          <a:p>
            <a:pPr lvl="2">
              <a:spcAft>
                <a:spcPts val="0"/>
              </a:spcAft>
            </a:pPr>
            <a:r>
              <a:rPr lang="en-US" sz="1300" b="1" dirty="0">
                <a:latin typeface="Proxima Nova"/>
              </a:rPr>
              <a:t>git pull origin main</a:t>
            </a:r>
            <a:endParaRPr lang="en-US" sz="1300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61202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665766-7F79-4D03-817D-D082A794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1021045"/>
            <a:ext cx="6448367" cy="2677656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</p:spTree>
    <p:extLst>
      <p:ext uri="{BB962C8B-B14F-4D97-AF65-F5344CB8AC3E}">
        <p14:creationId xmlns:p14="http://schemas.microsoft.com/office/powerpoint/2010/main" val="153308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63080082-04D8-C7A7-B4F1-C46A6D50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30" y="256134"/>
            <a:ext cx="8269740" cy="738664"/>
          </a:xfrm>
        </p:spPr>
        <p:txBody>
          <a:bodyPr/>
          <a:lstStyle/>
          <a:p>
            <a:r>
              <a:rPr lang="en-US" sz="3600" dirty="0">
                <a:solidFill>
                  <a:schemeClr val="dk2"/>
                </a:solidFill>
                <a:latin typeface="Arial"/>
                <a:cs typeface="Arial"/>
              </a:rPr>
              <a:t>Integrated Development Environments 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0A666D1-F93E-DA8D-29FA-FEC8891D11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273" y="994798"/>
            <a:ext cx="8105619" cy="3672287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Proxima Nova"/>
              </a:rPr>
              <a:t>Starting next week you will use an IDE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Proxima Nova"/>
              </a:rPr>
              <a:t>Benefits: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Code highlighting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Debugging Tools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Syntax Error marking (before compiling)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File Management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Proxima Nova"/>
              </a:rPr>
              <a:t>Cons: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More complicated interface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Must really think about file structures</a:t>
            </a:r>
          </a:p>
          <a:p>
            <a:pPr lvl="1">
              <a:spcAft>
                <a:spcPts val="0"/>
              </a:spcAft>
            </a:pPr>
            <a:r>
              <a:rPr lang="en-US" dirty="0">
                <a:latin typeface="Proxima Nova"/>
              </a:rPr>
              <a:t>You may occasionally need to mess with configuration files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58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oradoStateCS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loradoStateCS" id="{A95E65F7-1D17-46C4-8255-17DDA9B23BB7}" vid="{6735E188-1837-42D3-8F8E-0C11394F4992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4" ma:contentTypeDescription="Create a new document." ma:contentTypeScope="" ma:versionID="16aa88660fc2fdca5573e381835fe0c9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08ce21c39dd96af8dcee1a6fd74aaf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3EE4C-68D3-4BA3-94E6-383E2DFDD168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e06ed288-fd75-4b50-bbed-f5a5df88c31c"/>
    <ds:schemaRef ds:uri="92c41bee-f0ee-4aa6-9399-a35fbb88351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CE8EA35-9C42-4825-ABC6-2C345E8579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537</Words>
  <Application>Microsoft Office PowerPoint</Application>
  <PresentationFormat>On-screen Show (16:9)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Proxima Nova</vt:lpstr>
      <vt:lpstr>Source Sans Pro</vt:lpstr>
      <vt:lpstr>Office Theme</vt:lpstr>
      <vt:lpstr>ColoradoStateCS</vt:lpstr>
      <vt:lpstr>PowerPoint Presentation</vt:lpstr>
      <vt:lpstr>Weekly Announcements! </vt:lpstr>
      <vt:lpstr>Git</vt:lpstr>
      <vt:lpstr>GitHub</vt:lpstr>
      <vt:lpstr>GitHub – Do’s</vt:lpstr>
      <vt:lpstr>GitHub – Dont’s</vt:lpstr>
      <vt:lpstr>GitHub – For CS152</vt:lpstr>
      <vt:lpstr>Integrated Development Environments</vt:lpstr>
      <vt:lpstr>Integrated Development Environments </vt:lpstr>
      <vt:lpstr>This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Moraes,Marcia</cp:lastModifiedBy>
  <cp:revision>32</cp:revision>
  <dcterms:modified xsi:type="dcterms:W3CDTF">2022-08-15T01:28:11Z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