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3"/>
  </p:notesMasterIdLst>
  <p:sldIdLst>
    <p:sldId id="256" r:id="rId6"/>
    <p:sldId id="268" r:id="rId7"/>
    <p:sldId id="291" r:id="rId8"/>
    <p:sldId id="296" r:id="rId9"/>
    <p:sldId id="297" r:id="rId10"/>
    <p:sldId id="298" r:id="rId11"/>
    <p:sldId id="29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A58A65E5-2F1F-4D65-9441-6776DE5189B0}"/>
    <pc:docChg chg="modSld">
      <pc:chgData name="Marcia Moraes" userId="c9c67e8a-58e2-4733-9a1c-5d44fec4775b" providerId="ADAL" clId="{A58A65E5-2F1F-4D65-9441-6776DE5189B0}" dt="2024-08-08T21:29:53.233" v="4" actId="20577"/>
      <pc:docMkLst>
        <pc:docMk/>
      </pc:docMkLst>
      <pc:sldChg chg="modSp">
        <pc:chgData name="Marcia Moraes" userId="c9c67e8a-58e2-4733-9a1c-5d44fec4775b" providerId="ADAL" clId="{A58A65E5-2F1F-4D65-9441-6776DE5189B0}" dt="2024-08-08T21:29:53.233" v="4" actId="20577"/>
        <pc:sldMkLst>
          <pc:docMk/>
          <pc:sldMk cId="2954226462" sldId="268"/>
        </pc:sldMkLst>
        <pc:spChg chg="mod">
          <ac:chgData name="Marcia Moraes" userId="c9c67e8a-58e2-4733-9a1c-5d44fec4775b" providerId="ADAL" clId="{A58A65E5-2F1F-4D65-9441-6776DE5189B0}" dt="2024-08-08T21:29:53.233" v="4" actId="20577"/>
          <ac:spMkLst>
            <pc:docMk/>
            <pc:sldMk cId="2954226462" sldId="268"/>
            <ac:spMk id="7" creationId="{F1F79DD2-1F3F-234C-A44A-3A87D436D29A}"/>
          </ac:spMkLst>
        </pc:spChg>
      </pc:sldChg>
    </pc:docChg>
  </pc:docChgLst>
  <pc:docChgLst>
    <pc:chgData name="Moraes,Marcia" userId="c9c67e8a-58e2-4733-9a1c-5d44fec4775b" providerId="ADAL" clId="{0D9AA15C-D9A8-4703-B31B-455D063413CE}"/>
  </pc:docChgLst>
  <pc:docChgLst>
    <pc:chgData name="Moraes,Marcia" userId="c9c67e8a-58e2-4733-9a1c-5d44fec4775b" providerId="ADAL" clId="{1BAB5992-2FE2-4BAA-8568-BB196F7CCFC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Review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17 (zybooks) – more recursion algorithms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Wednesday Review Lecture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Thursday Review in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Friday Oct 11</a:t>
            </a:r>
            <a:r>
              <a:rPr lang="en-US" baseline="30000">
                <a:sym typeface="Wingdings" panose="05000000000000000000" pitchFamily="2" charset="2"/>
              </a:rPr>
              <a:t>th </a:t>
            </a:r>
            <a:r>
              <a:rPr lang="en-US" dirty="0">
                <a:sym typeface="Wingdings" panose="05000000000000000000" pitchFamily="2" charset="2"/>
              </a:rPr>
              <a:t>: Final Coding Exam and Final Canvas Exam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2" name="Picture 2" descr="We did it! - Project Ploughshares">
            <a:extLst>
              <a:ext uri="{FF2B5EF4-FFF2-40B4-BE49-F238E27FC236}">
                <a16:creationId xmlns:a16="http://schemas.microsoft.com/office/drawing/2014/main" id="{30878B4D-F875-D999-03FD-AC8C0457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Binary Search</a:t>
            </a:r>
            <a:endParaRPr lang="en-US" sz="2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DFF88A-01D2-8624-F615-1FE50F4EE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6" y="986386"/>
            <a:ext cx="7791385" cy="4215769"/>
          </a:xfrm>
        </p:spPr>
        <p:txBody>
          <a:bodyPr/>
          <a:lstStyle/>
          <a:p>
            <a:r>
              <a:rPr lang="en-US" sz="1800" dirty="0"/>
              <a:t>Search over a sorted list</a:t>
            </a:r>
          </a:p>
          <a:p>
            <a:r>
              <a:rPr lang="en-US" sz="1800" dirty="0"/>
              <a:t>Start from the middle point</a:t>
            </a:r>
          </a:p>
          <a:p>
            <a:r>
              <a:rPr lang="en-US" sz="1800" dirty="0"/>
              <a:t>Check to see if that is the element you are looking for, if yes, return the index where you found the element</a:t>
            </a:r>
          </a:p>
          <a:p>
            <a:r>
              <a:rPr lang="en-US" sz="1800" dirty="0"/>
              <a:t>If not, test if the number is less than the middle element, if yes, search from the beginning until the middle point</a:t>
            </a:r>
          </a:p>
          <a:p>
            <a:r>
              <a:rPr lang="en-US" sz="1800" dirty="0"/>
              <a:t>If the number is greater than the middle element, search from the middle point until the end of the list</a:t>
            </a:r>
            <a:endParaRPr lang="en-US" sz="1668" dirty="0"/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0"/>
            <a:ext cx="8312726" cy="734688"/>
          </a:xfrm>
        </p:spPr>
        <p:txBody>
          <a:bodyPr/>
          <a:lstStyle/>
          <a:p>
            <a:r>
              <a:rPr lang="en-US" dirty="0"/>
              <a:t>Binary Search</a:t>
            </a:r>
            <a:endParaRPr lang="en-US" sz="2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DFF88A-01D2-8624-F615-1FE50F4EE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6" y="568697"/>
            <a:ext cx="7791385" cy="42873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key):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low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high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(numbers) - 1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high &gt;= low: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mid = (high + low) // 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numbers[mid] &lt; key: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low = mid + 1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numbers[mid] &gt; key: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high = mid - 1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 # not found</a:t>
            </a:r>
          </a:p>
        </p:txBody>
      </p:sp>
    </p:spTree>
    <p:extLst>
      <p:ext uri="{BB962C8B-B14F-4D97-AF65-F5344CB8AC3E}">
        <p14:creationId xmlns:p14="http://schemas.microsoft.com/office/powerpoint/2010/main" val="230337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0"/>
            <a:ext cx="8312726" cy="734688"/>
          </a:xfrm>
        </p:spPr>
        <p:txBody>
          <a:bodyPr/>
          <a:lstStyle/>
          <a:p>
            <a:r>
              <a:rPr lang="en-US" dirty="0"/>
              <a:t>Binary Search</a:t>
            </a:r>
            <a:endParaRPr lang="en-US" sz="2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DFF88A-01D2-8624-F615-1FE50F4EE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6" y="568697"/>
            <a:ext cx="7791385" cy="42873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[2, 4, 7, 10, 11, 32, 45, 87]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print('NUMBERS:', end=' ')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numbers: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print(num, end=' ')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key = int(input('Enter a value: '))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key)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-1: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print(str(key) + ' was not found.')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print('Found ' + str(key) + ' at index ' + str(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'.')</a:t>
            </a:r>
          </a:p>
        </p:txBody>
      </p:sp>
    </p:spTree>
    <p:extLst>
      <p:ext uri="{BB962C8B-B14F-4D97-AF65-F5344CB8AC3E}">
        <p14:creationId xmlns:p14="http://schemas.microsoft.com/office/powerpoint/2010/main" val="30340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0"/>
            <a:ext cx="8312726" cy="734688"/>
          </a:xfrm>
        </p:spPr>
        <p:txBody>
          <a:bodyPr/>
          <a:lstStyle/>
          <a:p>
            <a:r>
              <a:rPr lang="en-US" dirty="0"/>
              <a:t>Binary Search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8D96E62-B71E-5B9D-A473-44773F0E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6" y="568697"/>
            <a:ext cx="3964453" cy="42873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key):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low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high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(numbers) - 1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high &gt;= low: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mid = (high + low) // 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numbers[mid] &lt; key: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low = mid + 1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numbers[mid] &gt; key: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high = mid - 1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 # not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E13F6-EEF2-FDA7-7076-F7D876281783}"/>
              </a:ext>
            </a:extLst>
          </p:cNvPr>
          <p:cNvSpPr txBox="1"/>
          <p:nvPr/>
        </p:nvSpPr>
        <p:spPr>
          <a:xfrm>
            <a:off x="4763913" y="735598"/>
            <a:ext cx="364657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Let’s think about the recursive version of the binary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34203-0F1D-8B2F-60D1-BF1461EB0DAB}"/>
              </a:ext>
            </a:extLst>
          </p:cNvPr>
          <p:cNvSpPr txBox="1"/>
          <p:nvPr/>
        </p:nvSpPr>
        <p:spPr>
          <a:xfrm>
            <a:off x="4763913" y="1825860"/>
            <a:ext cx="36465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What is our case base?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9C753-B13A-6877-FB25-F243ADAC89DE}"/>
              </a:ext>
            </a:extLst>
          </p:cNvPr>
          <p:cNvSpPr txBox="1"/>
          <p:nvPr/>
        </p:nvSpPr>
        <p:spPr>
          <a:xfrm>
            <a:off x="4730938" y="2712361"/>
            <a:ext cx="36465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What is our recursive call?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A2E04-2F0A-C9D6-547A-0FB3042A5D03}"/>
              </a:ext>
            </a:extLst>
          </p:cNvPr>
          <p:cNvSpPr txBox="1"/>
          <p:nvPr/>
        </p:nvSpPr>
        <p:spPr>
          <a:xfrm>
            <a:off x="4763913" y="3598862"/>
            <a:ext cx="364657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How many parameters our function needs?</a:t>
            </a:r>
          </a:p>
        </p:txBody>
      </p:sp>
    </p:spTree>
    <p:extLst>
      <p:ext uri="{BB962C8B-B14F-4D97-AF65-F5344CB8AC3E}">
        <p14:creationId xmlns:p14="http://schemas.microsoft.com/office/powerpoint/2010/main" val="22239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2204963"/>
          </a:xfrm>
        </p:spPr>
        <p:txBody>
          <a:bodyPr/>
          <a:lstStyle/>
          <a:p>
            <a:r>
              <a:rPr lang="en-US" sz="1668" dirty="0"/>
              <a:t>Write a function that receives a list of integers as a parameter and return a new list containing the elements of the original list </a:t>
            </a:r>
            <a:r>
              <a:rPr lang="en-US" sz="1668"/>
              <a:t>without repetitions.</a:t>
            </a:r>
          </a:p>
          <a:p>
            <a:r>
              <a:rPr lang="en-US" sz="1668" dirty="0"/>
              <a:t>Write a function that receives two lists of integers as parameters and returns a list that is the union of both list. The union list cannot contain any repeated element.</a:t>
            </a:r>
          </a:p>
          <a:p>
            <a:r>
              <a:rPr lang="en-US" sz="1668" dirty="0"/>
              <a:t>Write a function that receives two lists of integer as parameters and returns a list that is the intersection of both lists.</a:t>
            </a:r>
          </a:p>
        </p:txBody>
      </p:sp>
    </p:spTree>
    <p:extLst>
      <p:ext uri="{BB962C8B-B14F-4D97-AF65-F5344CB8AC3E}">
        <p14:creationId xmlns:p14="http://schemas.microsoft.com/office/powerpoint/2010/main" val="38621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e06ed288-fd75-4b50-bbed-f5a5df88c31c"/>
    <ds:schemaRef ds:uri="92c41bee-f0ee-4aa6-9399-a35fbb883510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534</Words>
  <Application>Microsoft Office PowerPoint</Application>
  <PresentationFormat>On-screen Show (16:9)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Binary Search</vt:lpstr>
      <vt:lpstr>Binary Search</vt:lpstr>
      <vt:lpstr>Binary Search</vt:lpstr>
      <vt:lpstr>Binary Search</vt:lpstr>
      <vt:lpstr>Coding Along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41</cp:revision>
  <dcterms:modified xsi:type="dcterms:W3CDTF">2024-08-08T21:30:01Z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