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</p:sldMasterIdLst>
  <p:notesMasterIdLst>
    <p:notesMasterId r:id="rId16"/>
  </p:notesMasterIdLst>
  <p:sldIdLst>
    <p:sldId id="256" r:id="rId5"/>
    <p:sldId id="268" r:id="rId6"/>
    <p:sldId id="286" r:id="rId7"/>
    <p:sldId id="304" r:id="rId8"/>
    <p:sldId id="261" r:id="rId9"/>
    <p:sldId id="277" r:id="rId10"/>
    <p:sldId id="305" r:id="rId11"/>
    <p:sldId id="306" r:id="rId12"/>
    <p:sldId id="262" r:id="rId13"/>
    <p:sldId id="263" r:id="rId14"/>
    <p:sldId id="27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3776E-06AD-4A9A-A1C9-CC1C3037BAA5}" v="154" dt="2022-08-13T01:21:21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40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4CA3776E-06AD-4A9A-A1C9-CC1C3037BAA5}"/>
    <pc:docChg chg="undo custSel addSld delSld modSld delMainMaster">
      <pc:chgData name="Moraes,Marcia" userId="c9c67e8a-58e2-4733-9a1c-5d44fec4775b" providerId="ADAL" clId="{4CA3776E-06AD-4A9A-A1C9-CC1C3037BAA5}" dt="2022-08-13T01:28:31.886" v="682" actId="14100"/>
      <pc:docMkLst>
        <pc:docMk/>
      </pc:docMkLst>
      <pc:sldChg chg="modSp mod">
        <pc:chgData name="Moraes,Marcia" userId="c9c67e8a-58e2-4733-9a1c-5d44fec4775b" providerId="ADAL" clId="{4CA3776E-06AD-4A9A-A1C9-CC1C3037BAA5}" dt="2022-08-13T00:41:35.132" v="311" actId="20577"/>
        <pc:sldMkLst>
          <pc:docMk/>
          <pc:sldMk cId="0" sldId="256"/>
        </pc:sldMkLst>
        <pc:spChg chg="mod">
          <ac:chgData name="Moraes,Marcia" userId="c9c67e8a-58e2-4733-9a1c-5d44fec4775b" providerId="ADAL" clId="{4CA3776E-06AD-4A9A-A1C9-CC1C3037BAA5}" dt="2022-08-13T00:41:35.132" v="311" actId="20577"/>
          <ac:spMkLst>
            <pc:docMk/>
            <pc:sldMk cId="0" sldId="256"/>
            <ac:spMk id="185" creationId="{00000000-0000-0000-0000-000000000000}"/>
          </ac:spMkLst>
        </pc:spChg>
      </pc:sldChg>
      <pc:sldChg chg="del">
        <pc:chgData name="Moraes,Marcia" userId="c9c67e8a-58e2-4733-9a1c-5d44fec4775b" providerId="ADAL" clId="{4CA3776E-06AD-4A9A-A1C9-CC1C3037BAA5}" dt="2022-08-13T00:21:16.072" v="125" actId="47"/>
        <pc:sldMkLst>
          <pc:docMk/>
          <pc:sldMk cId="0" sldId="260"/>
        </pc:sldMkLst>
      </pc:sldChg>
      <pc:sldChg chg="modSp add mod">
        <pc:chgData name="Moraes,Marcia" userId="c9c67e8a-58e2-4733-9a1c-5d44fec4775b" providerId="ADAL" clId="{4CA3776E-06AD-4A9A-A1C9-CC1C3037BAA5}" dt="2022-08-13T00:19:49.446" v="122" actId="14100"/>
        <pc:sldMkLst>
          <pc:docMk/>
          <pc:sldMk cId="0" sldId="261"/>
        </pc:sldMkLst>
        <pc:spChg chg="mod">
          <ac:chgData name="Moraes,Marcia" userId="c9c67e8a-58e2-4733-9a1c-5d44fec4775b" providerId="ADAL" clId="{4CA3776E-06AD-4A9A-A1C9-CC1C3037BAA5}" dt="2022-08-13T00:19:49.446" v="122" actId="14100"/>
          <ac:spMkLst>
            <pc:docMk/>
            <pc:sldMk cId="0" sldId="261"/>
            <ac:spMk id="4" creationId="{7C4C47FD-88CE-5747-98F4-F64160C19745}"/>
          </ac:spMkLst>
        </pc:spChg>
        <pc:spChg chg="mod">
          <ac:chgData name="Moraes,Marcia" userId="c9c67e8a-58e2-4733-9a1c-5d44fec4775b" providerId="ADAL" clId="{4CA3776E-06AD-4A9A-A1C9-CC1C3037BAA5}" dt="2022-08-13T00:19:37.054" v="120" actId="1076"/>
          <ac:spMkLst>
            <pc:docMk/>
            <pc:sldMk cId="0" sldId="261"/>
            <ac:spMk id="7" creationId="{938D3371-A41B-CD40-8F79-67D37BD283B7}"/>
          </ac:spMkLst>
        </pc:spChg>
        <pc:spChg chg="mod">
          <ac:chgData name="Moraes,Marcia" userId="c9c67e8a-58e2-4733-9a1c-5d44fec4775b" providerId="ADAL" clId="{4CA3776E-06AD-4A9A-A1C9-CC1C3037BAA5}" dt="2022-08-13T00:19:31.018" v="119" actId="1076"/>
          <ac:spMkLst>
            <pc:docMk/>
            <pc:sldMk cId="0" sldId="261"/>
            <ac:spMk id="8" creationId="{6B365E38-A6C6-8C46-AAC5-A8A262A7B127}"/>
          </ac:spMkLst>
        </pc:spChg>
        <pc:spChg chg="mod">
          <ac:chgData name="Moraes,Marcia" userId="c9c67e8a-58e2-4733-9a1c-5d44fec4775b" providerId="ADAL" clId="{4CA3776E-06AD-4A9A-A1C9-CC1C3037BAA5}" dt="2022-08-13T00:19:13.016" v="114" actId="1076"/>
          <ac:spMkLst>
            <pc:docMk/>
            <pc:sldMk cId="0" sldId="261"/>
            <ac:spMk id="227" creationId="{00000000-0000-0000-0000-000000000000}"/>
          </ac:spMkLst>
        </pc:spChg>
        <pc:spChg chg="mod">
          <ac:chgData name="Moraes,Marcia" userId="c9c67e8a-58e2-4733-9a1c-5d44fec4775b" providerId="ADAL" clId="{4CA3776E-06AD-4A9A-A1C9-CC1C3037BAA5}" dt="2022-08-13T00:19:20.894" v="116" actId="1076"/>
          <ac:spMkLst>
            <pc:docMk/>
            <pc:sldMk cId="0" sldId="261"/>
            <ac:spMk id="231" creationId="{00000000-0000-0000-0000-000000000000}"/>
          </ac:spMkLst>
        </pc:spChg>
        <pc:spChg chg="mod">
          <ac:chgData name="Moraes,Marcia" userId="c9c67e8a-58e2-4733-9a1c-5d44fec4775b" providerId="ADAL" clId="{4CA3776E-06AD-4A9A-A1C9-CC1C3037BAA5}" dt="2022-08-13T00:19:17.466" v="115" actId="1076"/>
          <ac:spMkLst>
            <pc:docMk/>
            <pc:sldMk cId="0" sldId="261"/>
            <ac:spMk id="232" creationId="{00000000-0000-0000-0000-000000000000}"/>
          </ac:spMkLst>
        </pc:spChg>
      </pc:sldChg>
      <pc:sldChg chg="addSp delSp modSp add mod delAnim modAnim">
        <pc:chgData name="Moraes,Marcia" userId="c9c67e8a-58e2-4733-9a1c-5d44fec4775b" providerId="ADAL" clId="{4CA3776E-06AD-4A9A-A1C9-CC1C3037BAA5}" dt="2022-08-13T01:21:21.966" v="678" actId="20577"/>
        <pc:sldMkLst>
          <pc:docMk/>
          <pc:sldMk cId="1426773562" sldId="262"/>
        </pc:sldMkLst>
        <pc:spChg chg="mod">
          <ac:chgData name="Moraes,Marcia" userId="c9c67e8a-58e2-4733-9a1c-5d44fec4775b" providerId="ADAL" clId="{4CA3776E-06AD-4A9A-A1C9-CC1C3037BAA5}" dt="2022-08-13T01:21:21.966" v="678" actId="20577"/>
          <ac:spMkLst>
            <pc:docMk/>
            <pc:sldMk cId="1426773562" sldId="262"/>
            <ac:spMk id="2" creationId="{9F025B83-0F1C-3A45-9135-939C71D92995}"/>
          </ac:spMkLst>
        </pc:spChg>
        <pc:spChg chg="mod">
          <ac:chgData name="Moraes,Marcia" userId="c9c67e8a-58e2-4733-9a1c-5d44fec4775b" providerId="ADAL" clId="{4CA3776E-06AD-4A9A-A1C9-CC1C3037BAA5}" dt="2022-08-13T01:12:57.662" v="560" actId="21"/>
          <ac:spMkLst>
            <pc:docMk/>
            <pc:sldMk cId="1426773562" sldId="262"/>
            <ac:spMk id="4" creationId="{99A0D7FE-ADAA-344D-A4B2-36253BAAD5C4}"/>
          </ac:spMkLst>
        </pc:spChg>
        <pc:spChg chg="add mod">
          <ac:chgData name="Moraes,Marcia" userId="c9c67e8a-58e2-4733-9a1c-5d44fec4775b" providerId="ADAL" clId="{4CA3776E-06AD-4A9A-A1C9-CC1C3037BAA5}" dt="2022-08-13T01:12:07.313" v="547" actId="1076"/>
          <ac:spMkLst>
            <pc:docMk/>
            <pc:sldMk cId="1426773562" sldId="262"/>
            <ac:spMk id="5" creationId="{A5C63283-1D3E-8AF8-1EB6-0A02FB76BB91}"/>
          </ac:spMkLst>
        </pc:spChg>
        <pc:spChg chg="del mod">
          <ac:chgData name="Moraes,Marcia" userId="c9c67e8a-58e2-4733-9a1c-5d44fec4775b" providerId="ADAL" clId="{4CA3776E-06AD-4A9A-A1C9-CC1C3037BAA5}" dt="2022-08-13T01:11:27.112" v="539" actId="478"/>
          <ac:spMkLst>
            <pc:docMk/>
            <pc:sldMk cId="1426773562" sldId="262"/>
            <ac:spMk id="6" creationId="{D2AA6DCC-DFDA-1C4A-847A-62C676240875}"/>
          </ac:spMkLst>
        </pc:spChg>
        <pc:spChg chg="del">
          <ac:chgData name="Moraes,Marcia" userId="c9c67e8a-58e2-4733-9a1c-5d44fec4775b" providerId="ADAL" clId="{4CA3776E-06AD-4A9A-A1C9-CC1C3037BAA5}" dt="2022-08-13T01:11:46.902" v="544" actId="478"/>
          <ac:spMkLst>
            <pc:docMk/>
            <pc:sldMk cId="1426773562" sldId="262"/>
            <ac:spMk id="7" creationId="{890F02C8-49E9-ED46-87E7-C46957EECD05}"/>
          </ac:spMkLst>
        </pc:spChg>
        <pc:spChg chg="add mod">
          <ac:chgData name="Moraes,Marcia" userId="c9c67e8a-58e2-4733-9a1c-5d44fec4775b" providerId="ADAL" clId="{4CA3776E-06AD-4A9A-A1C9-CC1C3037BAA5}" dt="2022-08-13T01:12:23.105" v="552" actId="1076"/>
          <ac:spMkLst>
            <pc:docMk/>
            <pc:sldMk cId="1426773562" sldId="262"/>
            <ac:spMk id="9" creationId="{B38C01D6-9A28-E479-A275-AD779E96BD1D}"/>
          </ac:spMkLst>
        </pc:spChg>
        <pc:spChg chg="add mod">
          <ac:chgData name="Moraes,Marcia" userId="c9c67e8a-58e2-4733-9a1c-5d44fec4775b" providerId="ADAL" clId="{4CA3776E-06AD-4A9A-A1C9-CC1C3037BAA5}" dt="2022-08-13T01:12:53.063" v="559" actId="6549"/>
          <ac:spMkLst>
            <pc:docMk/>
            <pc:sldMk cId="1426773562" sldId="262"/>
            <ac:spMk id="11" creationId="{1BB66D34-B997-5B25-E8A7-6D5D5DDB226A}"/>
          </ac:spMkLst>
        </pc:spChg>
        <pc:spChg chg="add mod">
          <ac:chgData name="Moraes,Marcia" userId="c9c67e8a-58e2-4733-9a1c-5d44fec4775b" providerId="ADAL" clId="{4CA3776E-06AD-4A9A-A1C9-CC1C3037BAA5}" dt="2022-08-13T01:13:04.835" v="562" actId="1076"/>
          <ac:spMkLst>
            <pc:docMk/>
            <pc:sldMk cId="1426773562" sldId="262"/>
            <ac:spMk id="13" creationId="{E9E74E44-72BB-31B2-28A5-E602725EFEC0}"/>
          </ac:spMkLst>
        </pc:spChg>
        <pc:spChg chg="add mod">
          <ac:chgData name="Moraes,Marcia" userId="c9c67e8a-58e2-4733-9a1c-5d44fec4775b" providerId="ADAL" clId="{4CA3776E-06AD-4A9A-A1C9-CC1C3037BAA5}" dt="2022-08-13T01:13:55.200" v="593" actId="20577"/>
          <ac:spMkLst>
            <pc:docMk/>
            <pc:sldMk cId="1426773562" sldId="262"/>
            <ac:spMk id="14" creationId="{6B254190-7270-17F6-63DE-419920E26B24}"/>
          </ac:spMkLst>
        </pc:spChg>
      </pc:sldChg>
      <pc:sldChg chg="del">
        <pc:chgData name="Moraes,Marcia" userId="c9c67e8a-58e2-4733-9a1c-5d44fec4775b" providerId="ADAL" clId="{4CA3776E-06AD-4A9A-A1C9-CC1C3037BAA5}" dt="2022-08-13T00:21:16.932" v="126" actId="47"/>
        <pc:sldMkLst>
          <pc:docMk/>
          <pc:sldMk cId="4063998483" sldId="262"/>
        </pc:sldMkLst>
      </pc:sldChg>
      <pc:sldChg chg="addSp delSp modSp add mod addAnim delAnim modAnim">
        <pc:chgData name="Moraes,Marcia" userId="c9c67e8a-58e2-4733-9a1c-5d44fec4775b" providerId="ADAL" clId="{4CA3776E-06AD-4A9A-A1C9-CC1C3037BAA5}" dt="2022-08-13T01:21:11.914" v="662" actId="20577"/>
        <pc:sldMkLst>
          <pc:docMk/>
          <pc:sldMk cId="0" sldId="263"/>
        </pc:sldMkLst>
        <pc:spChg chg="mod">
          <ac:chgData name="Moraes,Marcia" userId="c9c67e8a-58e2-4733-9a1c-5d44fec4775b" providerId="ADAL" clId="{4CA3776E-06AD-4A9A-A1C9-CC1C3037BAA5}" dt="2022-08-13T01:21:11.914" v="662" actId="20577"/>
          <ac:spMkLst>
            <pc:docMk/>
            <pc:sldMk cId="0" sldId="263"/>
            <ac:spMk id="3" creationId="{517ECBBE-97C5-6B43-A73A-9690596ABA9D}"/>
          </ac:spMkLst>
        </pc:spChg>
        <pc:spChg chg="mod">
          <ac:chgData name="Moraes,Marcia" userId="c9c67e8a-58e2-4733-9a1c-5d44fec4775b" providerId="ADAL" clId="{4CA3776E-06AD-4A9A-A1C9-CC1C3037BAA5}" dt="2022-08-13T01:15:11.494" v="617" actId="255"/>
          <ac:spMkLst>
            <pc:docMk/>
            <pc:sldMk cId="0" sldId="263"/>
            <ac:spMk id="246" creationId="{00000000-0000-0000-0000-000000000000}"/>
          </ac:spMkLst>
        </pc:spChg>
        <pc:spChg chg="mod">
          <ac:chgData name="Moraes,Marcia" userId="c9c67e8a-58e2-4733-9a1c-5d44fec4775b" providerId="ADAL" clId="{4CA3776E-06AD-4A9A-A1C9-CC1C3037BAA5}" dt="2022-08-13T01:15:27.111" v="620" actId="255"/>
          <ac:spMkLst>
            <pc:docMk/>
            <pc:sldMk cId="0" sldId="263"/>
            <ac:spMk id="247" creationId="{00000000-0000-0000-0000-000000000000}"/>
          </ac:spMkLst>
        </pc:spChg>
        <pc:spChg chg="mod">
          <ac:chgData name="Moraes,Marcia" userId="c9c67e8a-58e2-4733-9a1c-5d44fec4775b" providerId="ADAL" clId="{4CA3776E-06AD-4A9A-A1C9-CC1C3037BAA5}" dt="2022-08-13T01:16:16.001" v="628" actId="255"/>
          <ac:spMkLst>
            <pc:docMk/>
            <pc:sldMk cId="0" sldId="263"/>
            <ac:spMk id="248" creationId="{00000000-0000-0000-0000-000000000000}"/>
          </ac:spMkLst>
        </pc:spChg>
        <pc:spChg chg="mod">
          <ac:chgData name="Moraes,Marcia" userId="c9c67e8a-58e2-4733-9a1c-5d44fec4775b" providerId="ADAL" clId="{4CA3776E-06AD-4A9A-A1C9-CC1C3037BAA5}" dt="2022-08-13T01:15:37.453" v="621" actId="255"/>
          <ac:spMkLst>
            <pc:docMk/>
            <pc:sldMk cId="0" sldId="263"/>
            <ac:spMk id="250" creationId="{00000000-0000-0000-0000-000000000000}"/>
          </ac:spMkLst>
        </pc:spChg>
        <pc:spChg chg="mod">
          <ac:chgData name="Moraes,Marcia" userId="c9c67e8a-58e2-4733-9a1c-5d44fec4775b" providerId="ADAL" clId="{4CA3776E-06AD-4A9A-A1C9-CC1C3037BAA5}" dt="2022-08-13T01:16:12.904" v="627" actId="255"/>
          <ac:spMkLst>
            <pc:docMk/>
            <pc:sldMk cId="0" sldId="263"/>
            <ac:spMk id="251" creationId="{00000000-0000-0000-0000-000000000000}"/>
          </ac:spMkLst>
        </pc:spChg>
        <pc:spChg chg="mod">
          <ac:chgData name="Moraes,Marcia" userId="c9c67e8a-58e2-4733-9a1c-5d44fec4775b" providerId="ADAL" clId="{4CA3776E-06AD-4A9A-A1C9-CC1C3037BAA5}" dt="2022-08-13T01:15:42.372" v="622" actId="255"/>
          <ac:spMkLst>
            <pc:docMk/>
            <pc:sldMk cId="0" sldId="263"/>
            <ac:spMk id="253" creationId="{00000000-0000-0000-0000-000000000000}"/>
          </ac:spMkLst>
        </pc:spChg>
        <pc:picChg chg="add del">
          <ac:chgData name="Moraes,Marcia" userId="c9c67e8a-58e2-4733-9a1c-5d44fec4775b" providerId="ADAL" clId="{4CA3776E-06AD-4A9A-A1C9-CC1C3037BAA5}" dt="2022-08-13T01:17:37.333" v="630" actId="478"/>
          <ac:picMkLst>
            <pc:docMk/>
            <pc:sldMk cId="0" sldId="263"/>
            <ac:picMk id="254" creationId="{00000000-0000-0000-0000-000000000000}"/>
          </ac:picMkLst>
        </pc:picChg>
      </pc:sldChg>
      <pc:sldChg chg="del">
        <pc:chgData name="Moraes,Marcia" userId="c9c67e8a-58e2-4733-9a1c-5d44fec4775b" providerId="ADAL" clId="{4CA3776E-06AD-4A9A-A1C9-CC1C3037BAA5}" dt="2022-08-13T00:21:19.547" v="128" actId="47"/>
        <pc:sldMkLst>
          <pc:docMk/>
          <pc:sldMk cId="783670119" sldId="264"/>
        </pc:sldMkLst>
      </pc:sldChg>
      <pc:sldChg chg="addSp delSp modSp mod">
        <pc:chgData name="Moraes,Marcia" userId="c9c67e8a-58e2-4733-9a1c-5d44fec4775b" providerId="ADAL" clId="{4CA3776E-06AD-4A9A-A1C9-CC1C3037BAA5}" dt="2022-08-13T00:08:38.961" v="89" actId="478"/>
        <pc:sldMkLst>
          <pc:docMk/>
          <pc:sldMk cId="2954226462" sldId="268"/>
        </pc:sldMkLst>
        <pc:spChg chg="add del">
          <ac:chgData name="Moraes,Marcia" userId="c9c67e8a-58e2-4733-9a1c-5d44fec4775b" providerId="ADAL" clId="{4CA3776E-06AD-4A9A-A1C9-CC1C3037BAA5}" dt="2022-08-13T00:08:26.888" v="86" actId="22"/>
          <ac:spMkLst>
            <pc:docMk/>
            <pc:sldMk cId="2954226462" sldId="268"/>
            <ac:spMk id="4" creationId="{06630FF5-899F-96AE-F627-FCDE09D0F169}"/>
          </ac:spMkLst>
        </pc:spChg>
        <pc:spChg chg="mod">
          <ac:chgData name="Moraes,Marcia" userId="c9c67e8a-58e2-4733-9a1c-5d44fec4775b" providerId="ADAL" clId="{4CA3776E-06AD-4A9A-A1C9-CC1C3037BAA5}" dt="2022-08-12T23:50:08.235" v="81" actId="5793"/>
          <ac:spMkLst>
            <pc:docMk/>
            <pc:sldMk cId="2954226462" sldId="268"/>
            <ac:spMk id="7" creationId="{F1F79DD2-1F3F-234C-A44A-3A87D436D29A}"/>
          </ac:spMkLst>
        </pc:spChg>
        <pc:spChg chg="add del mod">
          <ac:chgData name="Moraes,Marcia" userId="c9c67e8a-58e2-4733-9a1c-5d44fec4775b" providerId="ADAL" clId="{4CA3776E-06AD-4A9A-A1C9-CC1C3037BAA5}" dt="2022-08-13T00:08:38.961" v="89" actId="478"/>
          <ac:spMkLst>
            <pc:docMk/>
            <pc:sldMk cId="2954226462" sldId="268"/>
            <ac:spMk id="8" creationId="{5C3AC1AD-7030-6724-615F-0C0C5CFEDCCA}"/>
          </ac:spMkLst>
        </pc:spChg>
        <pc:picChg chg="add mod">
          <ac:chgData name="Moraes,Marcia" userId="c9c67e8a-58e2-4733-9a1c-5d44fec4775b" providerId="ADAL" clId="{4CA3776E-06AD-4A9A-A1C9-CC1C3037BAA5}" dt="2022-08-13T00:07:50.116" v="84" actId="1076"/>
          <ac:picMkLst>
            <pc:docMk/>
            <pc:sldMk cId="2954226462" sldId="268"/>
            <ac:picMk id="2" creationId="{C1535D4E-EA48-4096-0426-1215838DA251}"/>
          </ac:picMkLst>
        </pc:picChg>
        <pc:picChg chg="del">
          <ac:chgData name="Moraes,Marcia" userId="c9c67e8a-58e2-4733-9a1c-5d44fec4775b" providerId="ADAL" clId="{4CA3776E-06AD-4A9A-A1C9-CC1C3037BAA5}" dt="2022-08-13T00:07:44.818" v="82" actId="478"/>
          <ac:picMkLst>
            <pc:docMk/>
            <pc:sldMk cId="2954226462" sldId="268"/>
            <ac:picMk id="1026" creationId="{438DB6CA-8E97-871F-192E-2A6E388A4690}"/>
          </ac:picMkLst>
        </pc:picChg>
      </pc:sldChg>
      <pc:sldChg chg="del">
        <pc:chgData name="Moraes,Marcia" userId="c9c67e8a-58e2-4733-9a1c-5d44fec4775b" providerId="ADAL" clId="{4CA3776E-06AD-4A9A-A1C9-CC1C3037BAA5}" dt="2022-08-13T00:21:20.441" v="129" actId="47"/>
        <pc:sldMkLst>
          <pc:docMk/>
          <pc:sldMk cId="109925682" sldId="277"/>
        </pc:sldMkLst>
      </pc:sldChg>
      <pc:sldChg chg="modSp add mod">
        <pc:chgData name="Moraes,Marcia" userId="c9c67e8a-58e2-4733-9a1c-5d44fec4775b" providerId="ADAL" clId="{4CA3776E-06AD-4A9A-A1C9-CC1C3037BAA5}" dt="2022-08-13T01:28:31.886" v="682" actId="14100"/>
        <pc:sldMkLst>
          <pc:docMk/>
          <pc:sldMk cId="3797561380" sldId="277"/>
        </pc:sldMkLst>
        <pc:spChg chg="mod">
          <ac:chgData name="Moraes,Marcia" userId="c9c67e8a-58e2-4733-9a1c-5d44fec4775b" providerId="ADAL" clId="{4CA3776E-06AD-4A9A-A1C9-CC1C3037BAA5}" dt="2022-08-13T00:23:17.408" v="133" actId="255"/>
          <ac:spMkLst>
            <pc:docMk/>
            <pc:sldMk cId="3797561380" sldId="277"/>
            <ac:spMk id="3" creationId="{E9359C9E-81BD-C144-8D15-63C7EB0113B3}"/>
          </ac:spMkLst>
        </pc:spChg>
        <pc:spChg chg="mod">
          <ac:chgData name="Moraes,Marcia" userId="c9c67e8a-58e2-4733-9a1c-5d44fec4775b" providerId="ADAL" clId="{4CA3776E-06AD-4A9A-A1C9-CC1C3037BAA5}" dt="2022-08-13T01:28:31.886" v="682" actId="14100"/>
          <ac:spMkLst>
            <pc:docMk/>
            <pc:sldMk cId="3797561380" sldId="277"/>
            <ac:spMk id="5" creationId="{35412793-F400-5C42-AC21-77E51CD11ED8}"/>
          </ac:spMkLst>
        </pc:spChg>
      </pc:sldChg>
      <pc:sldChg chg="modSp add mod">
        <pc:chgData name="Moraes,Marcia" userId="c9c67e8a-58e2-4733-9a1c-5d44fec4775b" providerId="ADAL" clId="{4CA3776E-06AD-4A9A-A1C9-CC1C3037BAA5}" dt="2022-08-13T01:27:02.055" v="681" actId="1076"/>
        <pc:sldMkLst>
          <pc:docMk/>
          <pc:sldMk cId="1912763063" sldId="278"/>
        </pc:sldMkLst>
        <pc:spChg chg="mod">
          <ac:chgData name="Moraes,Marcia" userId="c9c67e8a-58e2-4733-9a1c-5d44fec4775b" providerId="ADAL" clId="{4CA3776E-06AD-4A9A-A1C9-CC1C3037BAA5}" dt="2022-08-13T01:27:02.055" v="681" actId="1076"/>
          <ac:spMkLst>
            <pc:docMk/>
            <pc:sldMk cId="1912763063" sldId="278"/>
            <ac:spMk id="5" creationId="{B8E27C30-8DFC-D246-AB2C-48410D2B6BC1}"/>
          </ac:spMkLst>
        </pc:spChg>
      </pc:sldChg>
      <pc:sldChg chg="addSp modSp mod">
        <pc:chgData name="Moraes,Marcia" userId="c9c67e8a-58e2-4733-9a1c-5d44fec4775b" providerId="ADAL" clId="{4CA3776E-06AD-4A9A-A1C9-CC1C3037BAA5}" dt="2022-08-13T00:51:26.555" v="472" actId="255"/>
        <pc:sldMkLst>
          <pc:docMk/>
          <pc:sldMk cId="0" sldId="286"/>
        </pc:sldMkLst>
        <pc:spChg chg="add mod">
          <ac:chgData name="Moraes,Marcia" userId="c9c67e8a-58e2-4733-9a1c-5d44fec4775b" providerId="ADAL" clId="{4CA3776E-06AD-4A9A-A1C9-CC1C3037BAA5}" dt="2022-08-13T00:51:26.555" v="472" actId="255"/>
          <ac:spMkLst>
            <pc:docMk/>
            <pc:sldMk cId="0" sldId="286"/>
            <ac:spMk id="3" creationId="{2CCE0028-C232-D079-44BA-37C465B31CC1}"/>
          </ac:spMkLst>
        </pc:spChg>
        <pc:spChg chg="mod">
          <ac:chgData name="Moraes,Marcia" userId="c9c67e8a-58e2-4733-9a1c-5d44fec4775b" providerId="ADAL" clId="{4CA3776E-06AD-4A9A-A1C9-CC1C3037BAA5}" dt="2022-08-13T00:50:59.765" v="471" actId="1076"/>
          <ac:spMkLst>
            <pc:docMk/>
            <pc:sldMk cId="0" sldId="286"/>
            <ac:spMk id="6" creationId="{BBA84413-A189-4E45-8BC1-0BAF8D04460A}"/>
          </ac:spMkLst>
        </pc:spChg>
        <pc:spChg chg="mod">
          <ac:chgData name="Moraes,Marcia" userId="c9c67e8a-58e2-4733-9a1c-5d44fec4775b" providerId="ADAL" clId="{4CA3776E-06AD-4A9A-A1C9-CC1C3037BAA5}" dt="2022-08-13T00:50:47.371" v="423" actId="1076"/>
          <ac:spMkLst>
            <pc:docMk/>
            <pc:sldMk cId="0" sldId="286"/>
            <ac:spMk id="192" creationId="{00000000-0000-0000-0000-000000000000}"/>
          </ac:spMkLst>
        </pc:spChg>
      </pc:sldChg>
      <pc:sldChg chg="del">
        <pc:chgData name="Moraes,Marcia" userId="c9c67e8a-58e2-4733-9a1c-5d44fec4775b" providerId="ADAL" clId="{4CA3776E-06AD-4A9A-A1C9-CC1C3037BAA5}" dt="2022-08-13T00:21:15.065" v="124" actId="47"/>
        <pc:sldMkLst>
          <pc:docMk/>
          <pc:sldMk cId="1153038980" sldId="288"/>
        </pc:sldMkLst>
      </pc:sldChg>
      <pc:sldChg chg="del">
        <pc:chgData name="Moraes,Marcia" userId="c9c67e8a-58e2-4733-9a1c-5d44fec4775b" providerId="ADAL" clId="{4CA3776E-06AD-4A9A-A1C9-CC1C3037BAA5}" dt="2022-08-13T00:21:13.479" v="123" actId="47"/>
        <pc:sldMkLst>
          <pc:docMk/>
          <pc:sldMk cId="1516065815" sldId="300"/>
        </pc:sldMkLst>
      </pc:sldChg>
      <pc:sldChg chg="del">
        <pc:chgData name="Moraes,Marcia" userId="c9c67e8a-58e2-4733-9a1c-5d44fec4775b" providerId="ADAL" clId="{4CA3776E-06AD-4A9A-A1C9-CC1C3037BAA5}" dt="2022-08-13T00:21:17.961" v="127" actId="47"/>
        <pc:sldMkLst>
          <pc:docMk/>
          <pc:sldMk cId="248355381" sldId="301"/>
        </pc:sldMkLst>
      </pc:sldChg>
      <pc:sldChg chg="del">
        <pc:chgData name="Moraes,Marcia" userId="c9c67e8a-58e2-4733-9a1c-5d44fec4775b" providerId="ADAL" clId="{4CA3776E-06AD-4A9A-A1C9-CC1C3037BAA5}" dt="2022-08-13T00:21:21.404" v="130" actId="47"/>
        <pc:sldMkLst>
          <pc:docMk/>
          <pc:sldMk cId="1374678047" sldId="302"/>
        </pc:sldMkLst>
      </pc:sldChg>
      <pc:sldChg chg="del">
        <pc:chgData name="Moraes,Marcia" userId="c9c67e8a-58e2-4733-9a1c-5d44fec4775b" providerId="ADAL" clId="{4CA3776E-06AD-4A9A-A1C9-CC1C3037BAA5}" dt="2022-08-13T00:21:22.356" v="131" actId="47"/>
        <pc:sldMkLst>
          <pc:docMk/>
          <pc:sldMk cId="2341990793" sldId="303"/>
        </pc:sldMkLst>
      </pc:sldChg>
      <pc:sldChg chg="modSp add mod">
        <pc:chgData name="Moraes,Marcia" userId="c9c67e8a-58e2-4733-9a1c-5d44fec4775b" providerId="ADAL" clId="{4CA3776E-06AD-4A9A-A1C9-CC1C3037BAA5}" dt="2022-08-13T00:16:56.705" v="102" actId="1076"/>
        <pc:sldMkLst>
          <pc:docMk/>
          <pc:sldMk cId="0" sldId="304"/>
        </pc:sldMkLst>
        <pc:spChg chg="mod">
          <ac:chgData name="Moraes,Marcia" userId="c9c67e8a-58e2-4733-9a1c-5d44fec4775b" providerId="ADAL" clId="{4CA3776E-06AD-4A9A-A1C9-CC1C3037BAA5}" dt="2022-08-13T00:16:56.705" v="102" actId="1076"/>
          <ac:spMkLst>
            <pc:docMk/>
            <pc:sldMk cId="0" sldId="304"/>
            <ac:spMk id="221" creationId="{00000000-0000-0000-0000-000000000000}"/>
          </ac:spMkLst>
        </pc:spChg>
        <pc:spChg chg="mod">
          <ac:chgData name="Moraes,Marcia" userId="c9c67e8a-58e2-4733-9a1c-5d44fec4775b" providerId="ADAL" clId="{4CA3776E-06AD-4A9A-A1C9-CC1C3037BAA5}" dt="2022-08-13T00:16:52.191" v="101" actId="1076"/>
          <ac:spMkLst>
            <pc:docMk/>
            <pc:sldMk cId="0" sldId="304"/>
            <ac:spMk id="222" creationId="{00000000-0000-0000-0000-000000000000}"/>
          </ac:spMkLst>
        </pc:spChg>
      </pc:sldChg>
      <pc:sldChg chg="addSp modSp add mod modAnim">
        <pc:chgData name="Moraes,Marcia" userId="c9c67e8a-58e2-4733-9a1c-5d44fec4775b" providerId="ADAL" clId="{4CA3776E-06AD-4A9A-A1C9-CC1C3037BAA5}" dt="2022-08-13T01:08:37.365" v="516" actId="108"/>
        <pc:sldMkLst>
          <pc:docMk/>
          <pc:sldMk cId="1686460947" sldId="305"/>
        </pc:sldMkLst>
        <pc:spChg chg="mod">
          <ac:chgData name="Moraes,Marcia" userId="c9c67e8a-58e2-4733-9a1c-5d44fec4775b" providerId="ADAL" clId="{4CA3776E-06AD-4A9A-A1C9-CC1C3037BAA5}" dt="2022-08-13T00:38:13.446" v="171" actId="1076"/>
          <ac:spMkLst>
            <pc:docMk/>
            <pc:sldMk cId="1686460947" sldId="305"/>
            <ac:spMk id="2" creationId="{84C0EF4A-2C3E-194F-B62B-FF48FC1462D9}"/>
          </ac:spMkLst>
        </pc:spChg>
        <pc:spChg chg="mod">
          <ac:chgData name="Moraes,Marcia" userId="c9c67e8a-58e2-4733-9a1c-5d44fec4775b" providerId="ADAL" clId="{4CA3776E-06AD-4A9A-A1C9-CC1C3037BAA5}" dt="2022-08-13T01:07:15.369" v="493" actId="1076"/>
          <ac:spMkLst>
            <pc:docMk/>
            <pc:sldMk cId="1686460947" sldId="305"/>
            <ac:spMk id="3" creationId="{E9359C9E-81BD-C144-8D15-63C7EB0113B3}"/>
          </ac:spMkLst>
        </pc:spChg>
        <pc:spChg chg="add mod">
          <ac:chgData name="Moraes,Marcia" userId="c9c67e8a-58e2-4733-9a1c-5d44fec4775b" providerId="ADAL" clId="{4CA3776E-06AD-4A9A-A1C9-CC1C3037BAA5}" dt="2022-08-13T00:52:39.618" v="473" actId="255"/>
          <ac:spMkLst>
            <pc:docMk/>
            <pc:sldMk cId="1686460947" sldId="305"/>
            <ac:spMk id="4" creationId="{E69C9ED6-B345-8EBC-966C-B3F6EC5AF1D6}"/>
          </ac:spMkLst>
        </pc:spChg>
        <pc:spChg chg="mod">
          <ac:chgData name="Moraes,Marcia" userId="c9c67e8a-58e2-4733-9a1c-5d44fec4775b" providerId="ADAL" clId="{4CA3776E-06AD-4A9A-A1C9-CC1C3037BAA5}" dt="2022-08-13T01:08:37.365" v="516" actId="108"/>
          <ac:spMkLst>
            <pc:docMk/>
            <pc:sldMk cId="1686460947" sldId="305"/>
            <ac:spMk id="5" creationId="{35412793-F400-5C42-AC21-77E51CD11ED8}"/>
          </ac:spMkLst>
        </pc:spChg>
      </pc:sldChg>
      <pc:sldChg chg="delSp modSp add mod">
        <pc:chgData name="Moraes,Marcia" userId="c9c67e8a-58e2-4733-9a1c-5d44fec4775b" providerId="ADAL" clId="{4CA3776E-06AD-4A9A-A1C9-CC1C3037BAA5}" dt="2022-08-13T01:10:16.505" v="536" actId="108"/>
        <pc:sldMkLst>
          <pc:docMk/>
          <pc:sldMk cId="2302542266" sldId="306"/>
        </pc:sldMkLst>
        <pc:spChg chg="del mod">
          <ac:chgData name="Moraes,Marcia" userId="c9c67e8a-58e2-4733-9a1c-5d44fec4775b" providerId="ADAL" clId="{4CA3776E-06AD-4A9A-A1C9-CC1C3037BAA5}" dt="2022-08-13T01:08:48.224" v="517" actId="478"/>
          <ac:spMkLst>
            <pc:docMk/>
            <pc:sldMk cId="2302542266" sldId="306"/>
            <ac:spMk id="3" creationId="{E9359C9E-81BD-C144-8D15-63C7EB0113B3}"/>
          </ac:spMkLst>
        </pc:spChg>
        <pc:spChg chg="mod">
          <ac:chgData name="Moraes,Marcia" userId="c9c67e8a-58e2-4733-9a1c-5d44fec4775b" providerId="ADAL" clId="{4CA3776E-06AD-4A9A-A1C9-CC1C3037BAA5}" dt="2022-08-13T00:57:58.124" v="480" actId="20577"/>
          <ac:spMkLst>
            <pc:docMk/>
            <pc:sldMk cId="2302542266" sldId="306"/>
            <ac:spMk id="4" creationId="{E69C9ED6-B345-8EBC-966C-B3F6EC5AF1D6}"/>
          </ac:spMkLst>
        </pc:spChg>
        <pc:spChg chg="mod">
          <ac:chgData name="Moraes,Marcia" userId="c9c67e8a-58e2-4733-9a1c-5d44fec4775b" providerId="ADAL" clId="{4CA3776E-06AD-4A9A-A1C9-CC1C3037BAA5}" dt="2022-08-13T01:10:16.505" v="536" actId="108"/>
          <ac:spMkLst>
            <pc:docMk/>
            <pc:sldMk cId="2302542266" sldId="306"/>
            <ac:spMk id="5" creationId="{35412793-F400-5C42-AC21-77E51CD11ED8}"/>
          </ac:spMkLst>
        </pc:spChg>
      </pc:sldChg>
      <pc:sldMasterChg chg="del delSldLayout">
        <pc:chgData name="Moraes,Marcia" userId="c9c67e8a-58e2-4733-9a1c-5d44fec4775b" providerId="ADAL" clId="{4CA3776E-06AD-4A9A-A1C9-CC1C3037BAA5}" dt="2022-08-13T00:21:22.356" v="131" actId="47"/>
        <pc:sldMasterMkLst>
          <pc:docMk/>
          <pc:sldMasterMk cId="425421381" sldId="2147483686"/>
        </pc:sldMasterMkLst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2164837747" sldId="2147483687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334242996" sldId="2147483688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4030745338" sldId="2147483689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616868977" sldId="2147483690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794096994" sldId="2147483691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647450979" sldId="2147483692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4240856932" sldId="2147483693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1063876951" sldId="2147483694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1966103696" sldId="2147483695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499513076" sldId="2147483696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1606347184" sldId="2147483697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1438327883" sldId="2147483698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992655165" sldId="2147483699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992460104" sldId="2147483700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1271054060" sldId="2147483701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2182680665" sldId="2147483702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2520247092" sldId="2147483703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4051506619" sldId="2147483704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2847829922" sldId="2147483705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234514839" sldId="2147483706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3117875191" sldId="2147483707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1978098675" sldId="2147483708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2064667745" sldId="2147483709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135096028" sldId="2147483710"/>
          </pc:sldLayoutMkLst>
        </pc:sldLayoutChg>
        <pc:sldLayoutChg chg="del">
          <pc:chgData name="Moraes,Marcia" userId="c9c67e8a-58e2-4733-9a1c-5d44fec4775b" providerId="ADAL" clId="{4CA3776E-06AD-4A9A-A1C9-CC1C3037BAA5}" dt="2022-08-13T00:21:22.356" v="131" actId="47"/>
          <pc:sldLayoutMkLst>
            <pc:docMk/>
            <pc:sldMasterMk cId="425421381" sldId="2147483686"/>
            <pc:sldLayoutMk cId="662505537" sldId="21474837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32104fe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32104fe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d32104fe3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d32104fe3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d32104fe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d32104fe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Conditionals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"/>
              <a:t>Secret Ninja Logic Trick</a:t>
            </a:r>
            <a:endParaRPr dirty="0"/>
          </a:p>
        </p:txBody>
      </p:sp>
      <p:sp>
        <p:nvSpPr>
          <p:cNvPr id="246" name="Google Shape;246;p46"/>
          <p:cNvSpPr txBox="1">
            <a:spLocks noGrp="1"/>
          </p:cNvSpPr>
          <p:nvPr>
            <p:ph type="body" idx="1"/>
          </p:nvPr>
        </p:nvSpPr>
        <p:spPr>
          <a:xfrm>
            <a:off x="364001" y="1632500"/>
            <a:ext cx="3975600" cy="28827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t" anchorCtr="0">
            <a:noAutofit/>
          </a:bodyPr>
          <a:lstStyle/>
          <a:p>
            <a:r>
              <a:rPr lang="en" sz="1800" dirty="0"/>
              <a:t>Work it out! </a:t>
            </a:r>
            <a:endParaRPr sz="1800" dirty="0"/>
          </a:p>
          <a:p>
            <a:pPr>
              <a:spcBef>
                <a:spcPts val="0"/>
              </a:spcBef>
            </a:pPr>
            <a:r>
              <a:rPr lang="en" sz="1800" dirty="0"/>
              <a:t>Draw it out - flow chart! </a:t>
            </a:r>
            <a:endParaRPr sz="1800" dirty="0"/>
          </a:p>
          <a:p>
            <a:pPr>
              <a:spcBef>
                <a:spcPts val="0"/>
              </a:spcBef>
            </a:pPr>
            <a:r>
              <a:rPr lang="en" sz="1800" dirty="0"/>
              <a:t>Really - just that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1800" dirty="0"/>
              <a:t>Often we over think it</a:t>
            </a:r>
            <a:endParaRPr sz="1800" dirty="0"/>
          </a:p>
        </p:txBody>
      </p:sp>
      <p:sp>
        <p:nvSpPr>
          <p:cNvPr id="247" name="Google Shape;247;p46"/>
          <p:cNvSpPr/>
          <p:nvPr/>
        </p:nvSpPr>
        <p:spPr>
          <a:xfrm>
            <a:off x="5095350" y="1632500"/>
            <a:ext cx="2494800" cy="5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puppyCounter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&gt; 100: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46"/>
          <p:cNvSpPr/>
          <p:nvPr/>
        </p:nvSpPr>
        <p:spPr>
          <a:xfrm>
            <a:off x="4339600" y="3284676"/>
            <a:ext cx="1684200" cy="9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Consolas" panose="020B0609020204030204" pitchFamily="49" charset="0"/>
              </a:rPr>
              <a:t>Scream - So many puppies!</a:t>
            </a:r>
            <a:endParaRPr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249" name="Google Shape;249;p46"/>
          <p:cNvCxnSpPr>
            <a:stCxn id="247" idx="2"/>
            <a:endCxn id="248" idx="0"/>
          </p:cNvCxnSpPr>
          <p:nvPr/>
        </p:nvCxnSpPr>
        <p:spPr>
          <a:xfrm rot="5400000">
            <a:off x="5215201" y="2157050"/>
            <a:ext cx="1094100" cy="11610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46"/>
          <p:cNvSpPr txBox="1"/>
          <p:nvPr/>
        </p:nvSpPr>
        <p:spPr>
          <a:xfrm>
            <a:off x="5383050" y="2421900"/>
            <a:ext cx="4959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/>
              <a:t>true </a:t>
            </a:r>
            <a:endParaRPr sz="1200" dirty="0"/>
          </a:p>
        </p:txBody>
      </p:sp>
      <p:sp>
        <p:nvSpPr>
          <p:cNvPr id="251" name="Google Shape;251;p46"/>
          <p:cNvSpPr/>
          <p:nvPr/>
        </p:nvSpPr>
        <p:spPr>
          <a:xfrm>
            <a:off x="6662976" y="3284676"/>
            <a:ext cx="1684200" cy="919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Consolas" panose="020B0609020204030204" pitchFamily="49" charset="0"/>
              </a:rPr>
              <a:t>Sad panda, need more puppies</a:t>
            </a:r>
            <a:endParaRPr dirty="0">
              <a:latin typeface="Consolas" panose="020B0609020204030204" pitchFamily="49" charset="0"/>
            </a:endParaRPr>
          </a:p>
        </p:txBody>
      </p:sp>
      <p:cxnSp>
        <p:nvCxnSpPr>
          <p:cNvPr id="252" name="Google Shape;252;p46"/>
          <p:cNvCxnSpPr>
            <a:stCxn id="247" idx="2"/>
            <a:endCxn id="251" idx="0"/>
          </p:cNvCxnSpPr>
          <p:nvPr/>
        </p:nvCxnSpPr>
        <p:spPr>
          <a:xfrm rot="-5400000" flipH="1">
            <a:off x="6376800" y="2156451"/>
            <a:ext cx="1094100" cy="11622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46"/>
          <p:cNvSpPr txBox="1"/>
          <p:nvPr/>
        </p:nvSpPr>
        <p:spPr>
          <a:xfrm>
            <a:off x="6615251" y="2421900"/>
            <a:ext cx="6612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/>
              <a:t>false</a:t>
            </a:r>
            <a:r>
              <a:rPr lang="en" sz="927" dirty="0"/>
              <a:t> </a:t>
            </a:r>
            <a:endParaRPr sz="927" dirty="0"/>
          </a:p>
        </p:txBody>
      </p:sp>
      <p:pic>
        <p:nvPicPr>
          <p:cNvPr id="254" name="Google Shape;254;p46" descr="Image result for super secret ninja ski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176" y="42275"/>
            <a:ext cx="1429825" cy="14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7ECBBE-97C5-6B43-A73A-9690596ABA9D}"/>
              </a:ext>
            </a:extLst>
          </p:cNvPr>
          <p:cNvSpPr txBox="1"/>
          <p:nvPr/>
        </p:nvSpPr>
        <p:spPr>
          <a:xfrm>
            <a:off x="602947" y="3744426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Group Project</a:t>
            </a:r>
          </a:p>
          <a:p>
            <a:r>
              <a:rPr lang="en-US" sz="1800" dirty="0"/>
              <a:t>Can you code based on the tree?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74C8-5F3E-6C48-8DBD-B75C5876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Practice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27C30-8DFC-D246-AB2C-48410D2B6BC1}"/>
              </a:ext>
            </a:extLst>
          </p:cNvPr>
          <p:cNvSpPr txBox="1"/>
          <p:nvPr/>
        </p:nvSpPr>
        <p:spPr>
          <a:xfrm>
            <a:off x="744859" y="1421440"/>
            <a:ext cx="784598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age_check_by_region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i="1" dirty="0">
                <a:solidFill>
                  <a:srgbClr val="A8C0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- add  multiple lines of code here</a:t>
            </a:r>
            <a:br>
              <a:rPr lang="en-US" i="1" dirty="0">
                <a:solidFill>
                  <a:srgbClr val="A8C0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age_check_by_region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"USA"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prints "OK to buy"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age_check_by_region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"USA"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prints Not OK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age_check_by_region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"EURO"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prints OK to buy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age_check_by_region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"EURO"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prints OK to buy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age_check_by_region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"EURO"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prints Not OK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### The  following is true for anything else you put in besides USA or EURO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age_check_by_region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"YOLO"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prints Not  OK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630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63095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3 (</a:t>
            </a:r>
            <a:r>
              <a:rPr lang="en-US" dirty="0" err="1"/>
              <a:t>zyBooks</a:t>
            </a:r>
            <a:r>
              <a:rPr lang="en-US" dirty="0"/>
              <a:t>) – you already should have done that for Monday’s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01 – Warm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4 (</a:t>
            </a:r>
            <a:r>
              <a:rPr lang="en-US" dirty="0" err="1"/>
              <a:t>zyBooks</a:t>
            </a:r>
            <a:r>
              <a:rPr lang="en-US" dirty="0"/>
              <a:t>) – you already should have done that for today’s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02 -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5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535D4E-EA48-4096-0426-1215838DA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89432" y="108166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84413-A189-4E45-8BC1-0BAF8D04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432" y="780166"/>
            <a:ext cx="7917181" cy="1084481"/>
          </a:xfrm>
        </p:spPr>
        <p:txBody>
          <a:bodyPr/>
          <a:lstStyle/>
          <a:p>
            <a:r>
              <a:rPr lang="en-US" sz="1800" dirty="0"/>
              <a:t>Identify how many functions are in the code below</a:t>
            </a:r>
          </a:p>
          <a:p>
            <a:r>
              <a:rPr lang="en-US" sz="1800" dirty="0"/>
              <a:t>List their names and parameters</a:t>
            </a:r>
          </a:p>
          <a:p>
            <a:r>
              <a:rPr lang="en-US" sz="1800" dirty="0"/>
              <a:t>Identify where the functions are being called</a:t>
            </a:r>
          </a:p>
          <a:p>
            <a:pPr lvl="1"/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E0028-C232-D079-44BA-37C465B31CC1}"/>
              </a:ext>
            </a:extLst>
          </p:cNvPr>
          <p:cNvSpPr txBox="1"/>
          <p:nvPr/>
        </p:nvSpPr>
        <p:spPr>
          <a:xfrm>
            <a:off x="762002" y="2144789"/>
            <a:ext cx="79171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name + "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greetings(msg, 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print(msg + "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 "!")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msg = input("Enter the greetings message: 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input("Enter your first name: ")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input("Enter your last name: 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greetings(msg, 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>
            <a:spLocks noGrp="1"/>
          </p:cNvSpPr>
          <p:nvPr>
            <p:ph type="title"/>
          </p:nvPr>
        </p:nvSpPr>
        <p:spPr>
          <a:xfrm>
            <a:off x="415650" y="90553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" dirty="0"/>
              <a:t>Basic Conditionals</a:t>
            </a:r>
            <a:endParaRPr dirty="0"/>
          </a:p>
        </p:txBody>
      </p:sp>
      <p:sp>
        <p:nvSpPr>
          <p:cNvPr id="222" name="Google Shape;222;p43"/>
          <p:cNvSpPr txBox="1">
            <a:spLocks noGrp="1"/>
          </p:cNvSpPr>
          <p:nvPr>
            <p:ph type="body" idx="1"/>
          </p:nvPr>
        </p:nvSpPr>
        <p:spPr>
          <a:xfrm>
            <a:off x="415650" y="762553"/>
            <a:ext cx="8312700" cy="4132059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t" anchorCtr="0">
            <a:noAutofit/>
          </a:bodyPr>
          <a:lstStyle/>
          <a:p>
            <a:pPr>
              <a:buChar char="●"/>
            </a:pPr>
            <a:r>
              <a:rPr lang="en" sz="1800" dirty="0"/>
              <a:t>Logic that evaluates as</a:t>
            </a:r>
            <a:endParaRPr sz="1800" dirty="0"/>
          </a:p>
          <a:p>
            <a:pPr lvl="1">
              <a:spcBef>
                <a:spcPts val="0"/>
              </a:spcBef>
              <a:buChar char="○"/>
            </a:pPr>
            <a:r>
              <a:rPr lang="en" sz="1400" dirty="0"/>
              <a:t>Yes or No</a:t>
            </a:r>
            <a:endParaRPr sz="1400" dirty="0"/>
          </a:p>
          <a:p>
            <a:pPr lvl="1">
              <a:spcBef>
                <a:spcPts val="0"/>
              </a:spcBef>
              <a:buChar char="○"/>
            </a:pPr>
            <a:r>
              <a:rPr lang="en" sz="1400" dirty="0"/>
              <a:t>True or False (called a Boolean)</a:t>
            </a:r>
          </a:p>
          <a:p>
            <a:pPr lvl="1">
              <a:spcBef>
                <a:spcPts val="0"/>
              </a:spcBef>
              <a:buChar char="○"/>
            </a:pPr>
            <a:endParaRPr sz="1400" dirty="0"/>
          </a:p>
          <a:p>
            <a:pPr>
              <a:spcBef>
                <a:spcPts val="0"/>
              </a:spcBef>
              <a:buChar char="●"/>
            </a:pPr>
            <a:r>
              <a:rPr lang="en" sz="1800" dirty="0"/>
              <a:t>Essential in all programming languages</a:t>
            </a:r>
            <a:endParaRPr sz="1800"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You mentally do this all the time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100 pennies greater than $1? </a:t>
            </a:r>
            <a:endParaRPr dirty="0"/>
          </a:p>
          <a:p>
            <a:pPr marL="0" indent="0">
              <a:buNone/>
            </a:pPr>
            <a:endParaRPr dirty="0"/>
          </a:p>
          <a:p>
            <a:pPr>
              <a:buChar char="●"/>
            </a:pPr>
            <a:r>
              <a:rPr lang="en" sz="1800" dirty="0"/>
              <a:t>Common logic operators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1400" dirty="0"/>
              <a:t>==   Equals</a:t>
            </a:r>
            <a:endParaRPr sz="1400" dirty="0"/>
          </a:p>
          <a:p>
            <a:pPr lvl="1">
              <a:spcBef>
                <a:spcPts val="0"/>
              </a:spcBef>
            </a:pPr>
            <a:r>
              <a:rPr lang="en" sz="1400" dirty="0"/>
              <a:t>&lt;     Less than (is left less than right)</a:t>
            </a:r>
            <a:endParaRPr sz="1400" dirty="0"/>
          </a:p>
          <a:p>
            <a:pPr lvl="1">
              <a:spcBef>
                <a:spcPts val="0"/>
              </a:spcBef>
            </a:pPr>
            <a:r>
              <a:rPr lang="en" sz="1400" dirty="0"/>
              <a:t>&gt;     Greater than</a:t>
            </a:r>
            <a:endParaRPr sz="1400" dirty="0"/>
          </a:p>
          <a:p>
            <a:pPr lvl="1">
              <a:spcBef>
                <a:spcPts val="0"/>
              </a:spcBef>
            </a:pPr>
            <a:r>
              <a:rPr lang="en" sz="1400" dirty="0"/>
              <a:t>&lt;=   Less than OR equal</a:t>
            </a:r>
            <a:endParaRPr sz="1400" dirty="0"/>
          </a:p>
          <a:p>
            <a:pPr lvl="1">
              <a:spcBef>
                <a:spcPts val="0"/>
              </a:spcBef>
            </a:pPr>
            <a:r>
              <a:rPr lang="en" sz="1400" dirty="0"/>
              <a:t>&gt;=   Greater than OR equal</a:t>
            </a:r>
            <a:endParaRPr sz="1400" dirty="0"/>
          </a:p>
          <a:p>
            <a:pPr lvl="1">
              <a:spcBef>
                <a:spcPts val="0"/>
              </a:spcBef>
            </a:pPr>
            <a:r>
              <a:rPr lang="en" sz="1400" dirty="0"/>
              <a:t>!=    not equal ( ! is your NOT character)</a:t>
            </a:r>
            <a:endParaRPr sz="1400" dirty="0"/>
          </a:p>
          <a:p>
            <a:pPr marL="0" indent="0">
              <a:spcAft>
                <a:spcPts val="4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415638" y="274385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" dirty="0"/>
              <a:t>Structure of if statements</a:t>
            </a:r>
            <a:endParaRPr dirty="0"/>
          </a:p>
        </p:txBody>
      </p:sp>
      <p:sp>
        <p:nvSpPr>
          <p:cNvPr id="231" name="Google Shape;231;p44"/>
          <p:cNvSpPr txBox="1"/>
          <p:nvPr/>
        </p:nvSpPr>
        <p:spPr>
          <a:xfrm>
            <a:off x="137169" y="1061980"/>
            <a:ext cx="4377056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21" indent="-317514">
              <a:buSzPts val="1400"/>
              <a:buFont typeface="Proxima Nova"/>
              <a:buChar char="●"/>
            </a:pPr>
            <a:r>
              <a:rPr lang="en" sz="2000" dirty="0">
                <a:latin typeface="Proxima Nova"/>
                <a:ea typeface="Proxima Nova"/>
                <a:cs typeface="Proxima Nova"/>
                <a:sym typeface="Proxima Nova"/>
              </a:rPr>
              <a:t>if without else</a:t>
            </a:r>
            <a:endParaRPr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4514225" y="1078501"/>
            <a:ext cx="3111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21" indent="-317514">
              <a:buSzPts val="1400"/>
              <a:buFont typeface="Proxima Nova"/>
              <a:buChar char="●"/>
            </a:pPr>
            <a:r>
              <a:rPr lang="en" sz="2000" dirty="0">
                <a:latin typeface="Proxima Nova"/>
                <a:ea typeface="Proxima Nova"/>
                <a:cs typeface="Proxima Nova"/>
                <a:sym typeface="Proxima Nova"/>
              </a:rPr>
              <a:t>if with else </a:t>
            </a:r>
            <a:endParaRPr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C47FD-88CE-5747-98F4-F64160C19745}"/>
              </a:ext>
            </a:extLst>
          </p:cNvPr>
          <p:cNvSpPr/>
          <p:nvPr/>
        </p:nvSpPr>
        <p:spPr>
          <a:xfrm>
            <a:off x="557546" y="1595947"/>
            <a:ext cx="36532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get_happy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(puppies):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happy =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puppies &gt;=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happy =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happy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8D3371-A41B-CD40-8F79-67D37BD283B7}"/>
              </a:ext>
            </a:extLst>
          </p:cNvPr>
          <p:cNvSpPr/>
          <p:nvPr/>
        </p:nvSpPr>
        <p:spPr>
          <a:xfrm>
            <a:off x="4840941" y="1509117"/>
            <a:ext cx="38873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get_happy2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(puppies):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puppies &gt;=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happy =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happy =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happy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65E38-A6C6-8C46-AAC5-A8A262A7B127}"/>
              </a:ext>
            </a:extLst>
          </p:cNvPr>
          <p:cNvSpPr/>
          <p:nvPr/>
        </p:nvSpPr>
        <p:spPr>
          <a:xfrm>
            <a:off x="415638" y="3594864"/>
            <a:ext cx="7959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conditions are operations, so you can return the result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get_happy3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(puppies):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puppies &gt;=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C9E-81BD-C144-8D15-63C7EB0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271068"/>
            <a:ext cx="8312700" cy="417285"/>
          </a:xfrm>
        </p:spPr>
        <p:txBody>
          <a:bodyPr/>
          <a:lstStyle/>
          <a:p>
            <a:r>
              <a:rPr lang="en-US" sz="1800" dirty="0"/>
              <a:t>Complete the following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12793-F400-5C42-AC21-77E51CD11ED8}"/>
              </a:ext>
            </a:extLst>
          </p:cNvPr>
          <p:cNvSpPr txBox="1"/>
          <p:nvPr/>
        </p:nvSpPr>
        <p:spPr>
          <a:xfrm>
            <a:off x="879662" y="1828333"/>
            <a:ext cx="71918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</a:rPr>
              <a:t>def </a:t>
            </a:r>
            <a:r>
              <a:rPr lang="en-US" sz="1800" dirty="0" err="1">
                <a:solidFill>
                  <a:srgbClr val="FFC66D"/>
                </a:solidFill>
              </a:rPr>
              <a:t>age_check</a:t>
            </a:r>
            <a:r>
              <a:rPr lang="en-US" sz="1800" dirty="0"/>
              <a:t>(</a:t>
            </a:r>
            <a:r>
              <a:rPr lang="en-US" sz="1800" i="1" dirty="0">
                <a:solidFill>
                  <a:srgbClr val="9876AA"/>
                </a:solidFill>
              </a:rPr>
              <a:t>age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>
                <a:solidFill>
                  <a:srgbClr val="808080"/>
                </a:solidFill>
              </a:rPr>
              <a:t>#</a:t>
            </a:r>
            <a:r>
              <a:rPr lang="en-US" sz="1800" i="1" dirty="0">
                <a:solidFill>
                  <a:srgbClr val="A8C023"/>
                </a:solidFill>
              </a:rPr>
              <a:t>TODO - add a line of code here, you  do not print here! </a:t>
            </a:r>
            <a:br>
              <a:rPr lang="en-US" sz="1800" i="1" dirty="0">
                <a:solidFill>
                  <a:srgbClr val="A8C023"/>
                </a:solidFill>
              </a:rPr>
            </a:br>
            <a:br>
              <a:rPr lang="en-US" sz="1800" i="1" dirty="0">
                <a:solidFill>
                  <a:srgbClr val="A8C023"/>
                </a:solidFill>
              </a:rPr>
            </a:br>
            <a:br>
              <a:rPr lang="en-US" sz="1800" i="1" dirty="0">
                <a:solidFill>
                  <a:srgbClr val="A8C023"/>
                </a:solidFill>
              </a:rPr>
            </a:br>
            <a:r>
              <a:rPr lang="en-US" sz="1800" dirty="0"/>
              <a:t>print(</a:t>
            </a:r>
            <a:r>
              <a:rPr lang="en-US" sz="1800" dirty="0" err="1"/>
              <a:t>age_check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897BB"/>
                </a:solidFill>
              </a:rPr>
              <a:t>21</a:t>
            </a:r>
            <a:r>
              <a:rPr lang="en-US" sz="1800" dirty="0"/>
              <a:t>)) </a:t>
            </a:r>
            <a:r>
              <a:rPr lang="en-US" sz="1800" dirty="0">
                <a:solidFill>
                  <a:srgbClr val="808080"/>
                </a:solidFill>
              </a:rPr>
              <a:t># prints True</a:t>
            </a:r>
            <a:br>
              <a:rPr lang="en-US" sz="1800" dirty="0">
                <a:solidFill>
                  <a:srgbClr val="808080"/>
                </a:solidFill>
              </a:rPr>
            </a:br>
            <a:r>
              <a:rPr lang="en-US" sz="1800" dirty="0"/>
              <a:t>print(</a:t>
            </a:r>
            <a:r>
              <a:rPr lang="en-US" sz="1800" dirty="0" err="1"/>
              <a:t>age_check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897BB"/>
                </a:solidFill>
              </a:rPr>
              <a:t>20</a:t>
            </a:r>
            <a:r>
              <a:rPr lang="en-US" sz="1800" dirty="0"/>
              <a:t>)) </a:t>
            </a:r>
            <a:r>
              <a:rPr lang="en-US" sz="1800" dirty="0">
                <a:solidFill>
                  <a:srgbClr val="808080"/>
                </a:solidFill>
              </a:rPr>
              <a:t># prints False</a:t>
            </a:r>
            <a:br>
              <a:rPr lang="en-US" sz="1800" dirty="0">
                <a:solidFill>
                  <a:srgbClr val="808080"/>
                </a:solidFill>
              </a:rPr>
            </a:br>
            <a:r>
              <a:rPr lang="en-US" sz="1800" dirty="0"/>
              <a:t>print(</a:t>
            </a:r>
            <a:r>
              <a:rPr lang="en-US" sz="1800" dirty="0" err="1"/>
              <a:t>age_check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897BB"/>
                </a:solidFill>
              </a:rPr>
              <a:t>22</a:t>
            </a:r>
            <a:r>
              <a:rPr lang="en-US" sz="1800" dirty="0"/>
              <a:t>)) </a:t>
            </a:r>
            <a:r>
              <a:rPr lang="en-US" sz="1800" dirty="0">
                <a:solidFill>
                  <a:srgbClr val="808080"/>
                </a:solidFill>
              </a:rPr>
              <a:t># prints True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75613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93078"/>
            <a:ext cx="8312700" cy="672000"/>
          </a:xfrm>
        </p:spPr>
        <p:txBody>
          <a:bodyPr/>
          <a:lstStyle/>
          <a:p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C9E-81BD-C144-8D15-63C7EB0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857843"/>
            <a:ext cx="8312700" cy="898913"/>
          </a:xfrm>
        </p:spPr>
        <p:txBody>
          <a:bodyPr/>
          <a:lstStyle/>
          <a:p>
            <a:r>
              <a:rPr lang="en-US" sz="1800" dirty="0"/>
              <a:t>Used for chaining if statements</a:t>
            </a:r>
          </a:p>
          <a:p>
            <a:r>
              <a:rPr lang="en-US" sz="1800" dirty="0"/>
              <a:t>Let’s analyze the following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12793-F400-5C42-AC21-77E51CD11ED8}"/>
              </a:ext>
            </a:extLst>
          </p:cNvPr>
          <p:cNvSpPr txBox="1"/>
          <p:nvPr/>
        </p:nvSpPr>
        <p:spPr>
          <a:xfrm>
            <a:off x="823218" y="1873935"/>
            <a:ext cx="523891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verify_number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if </a:t>
            </a:r>
            <a:r>
              <a:rPr lang="en-US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print(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f'Positive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number: {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number:d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}')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if </a:t>
            </a:r>
            <a:r>
              <a:rPr lang="en-US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print(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f'Negative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number: {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number:d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}')   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if </a:t>
            </a:r>
            <a:r>
              <a:rPr lang="en-US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print("Number 0")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verify_number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verify_number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-1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verify_number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C9ED6-B345-8EBC-966C-B3F6EC5AF1D6}"/>
              </a:ext>
            </a:extLst>
          </p:cNvPr>
          <p:cNvSpPr txBox="1"/>
          <p:nvPr/>
        </p:nvSpPr>
        <p:spPr>
          <a:xfrm>
            <a:off x="6062134" y="1968015"/>
            <a:ext cx="254202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How many tests are done each time we call </a:t>
            </a:r>
            <a:r>
              <a:rPr lang="en-US" sz="1800" dirty="0" err="1"/>
              <a:t>verify_number</a:t>
            </a:r>
            <a:r>
              <a:rPr lang="en-US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6460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93078"/>
            <a:ext cx="8312700" cy="672000"/>
          </a:xfrm>
        </p:spPr>
        <p:txBody>
          <a:bodyPr/>
          <a:lstStyle/>
          <a:p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12793-F400-5C42-AC21-77E51CD11ED8}"/>
              </a:ext>
            </a:extLst>
          </p:cNvPr>
          <p:cNvSpPr txBox="1"/>
          <p:nvPr/>
        </p:nvSpPr>
        <p:spPr>
          <a:xfrm>
            <a:off x="539839" y="1294477"/>
            <a:ext cx="53066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verify_number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if </a:t>
            </a:r>
            <a:r>
              <a:rPr lang="en-US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print(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f'Positive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number: {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number:d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}')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print(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f'Negative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number: {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number:d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}')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else:print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("Number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verify_number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verify_number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-1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verify_number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C9ED6-B345-8EBC-966C-B3F6EC5AF1D6}"/>
              </a:ext>
            </a:extLst>
          </p:cNvPr>
          <p:cNvSpPr txBox="1"/>
          <p:nvPr/>
        </p:nvSpPr>
        <p:spPr>
          <a:xfrm>
            <a:off x="6062134" y="1968015"/>
            <a:ext cx="254202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How many tests are done each time we call </a:t>
            </a:r>
            <a:r>
              <a:rPr lang="en-US" sz="1800" dirty="0" err="1"/>
              <a:t>verify_number</a:t>
            </a:r>
            <a:r>
              <a:rPr lang="en-US" sz="1800" dirty="0"/>
              <a:t> now?</a:t>
            </a:r>
          </a:p>
        </p:txBody>
      </p:sp>
    </p:spTree>
    <p:extLst>
      <p:ext uri="{BB962C8B-B14F-4D97-AF65-F5344CB8AC3E}">
        <p14:creationId xmlns:p14="http://schemas.microsoft.com/office/powerpoint/2010/main" val="230254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5B83-0F1C-3A45-9135-939C71D9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– Group Practice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0D7FE-ADAA-344D-A4B2-36253BAAD5C4}"/>
              </a:ext>
            </a:extLst>
          </p:cNvPr>
          <p:cNvSpPr/>
          <p:nvPr/>
        </p:nvSpPr>
        <p:spPr>
          <a:xfrm>
            <a:off x="718197" y="1322270"/>
            <a:ext cx="741885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broken_rogue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"Trap Disarmed!"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 the 10-foot pole..."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"As far as I am aware, no traps."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"Found the trap!"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broken_rogue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broken_rogue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broken_rogue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broken_rogue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63283-1D3E-8AF8-1EB6-0A02FB76BB91}"/>
              </a:ext>
            </a:extLst>
          </p:cNvPr>
          <p:cNvSpPr txBox="1"/>
          <p:nvPr/>
        </p:nvSpPr>
        <p:spPr>
          <a:xfrm>
            <a:off x="2381956" y="3650467"/>
            <a:ext cx="4583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prints Get the 10-foot pole...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C01D6-9A28-E479-A275-AD779E96BD1D}"/>
              </a:ext>
            </a:extLst>
          </p:cNvPr>
          <p:cNvSpPr txBox="1"/>
          <p:nvPr/>
        </p:nvSpPr>
        <p:spPr>
          <a:xfrm>
            <a:off x="2381956" y="3897480"/>
            <a:ext cx="4583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Trap Disarmed!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66D34-B997-5B25-E8A7-6D5D5DDB226A}"/>
              </a:ext>
            </a:extLst>
          </p:cNvPr>
          <p:cNvSpPr txBox="1"/>
          <p:nvPr/>
        </p:nvSpPr>
        <p:spPr>
          <a:xfrm>
            <a:off x="2381956" y="4081927"/>
            <a:ext cx="4583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As far as I am aware, no traps.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74E44-72BB-31B2-28A5-E602725EFEC0}"/>
              </a:ext>
            </a:extLst>
          </p:cNvPr>
          <p:cNvSpPr txBox="1"/>
          <p:nvPr/>
        </p:nvSpPr>
        <p:spPr>
          <a:xfrm>
            <a:off x="2381956" y="4280971"/>
            <a:ext cx="4583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Found the trap!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54190-7270-17F6-63DE-419920E26B24}"/>
              </a:ext>
            </a:extLst>
          </p:cNvPr>
          <p:cNvSpPr txBox="1"/>
          <p:nvPr/>
        </p:nvSpPr>
        <p:spPr>
          <a:xfrm>
            <a:off x="6062134" y="1968015"/>
            <a:ext cx="254202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What is printed in each call?</a:t>
            </a:r>
          </a:p>
        </p:txBody>
      </p:sp>
    </p:spTree>
    <p:extLst>
      <p:ext uri="{BB962C8B-B14F-4D97-AF65-F5344CB8AC3E}">
        <p14:creationId xmlns:p14="http://schemas.microsoft.com/office/powerpoint/2010/main" val="1426773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D3EE4C-68D3-4BA3-94E6-383E2DFDD168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e06ed288-fd75-4b50-bbed-f5a5df88c31c"/>
    <ds:schemaRef ds:uri="92c41bee-f0ee-4aa6-9399-a35fbb88351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976</Words>
  <Application>Microsoft Office PowerPoint</Application>
  <PresentationFormat>On-screen Show (16:9)</PresentationFormat>
  <Paragraphs>109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Consolas</vt:lpstr>
      <vt:lpstr>Courier New</vt:lpstr>
      <vt:lpstr>Proxima Nova</vt:lpstr>
      <vt:lpstr>Source Sans Pro</vt:lpstr>
      <vt:lpstr>Office Theme</vt:lpstr>
      <vt:lpstr>PowerPoint Presentation</vt:lpstr>
      <vt:lpstr>Weekly Announcements! </vt:lpstr>
      <vt:lpstr>Recall Activity</vt:lpstr>
      <vt:lpstr>Basic Conditionals</vt:lpstr>
      <vt:lpstr>Structure of if statements</vt:lpstr>
      <vt:lpstr>Group Practice</vt:lpstr>
      <vt:lpstr>Elif</vt:lpstr>
      <vt:lpstr>Elif</vt:lpstr>
      <vt:lpstr>Elif – Group Practice 1</vt:lpstr>
      <vt:lpstr>Secret Ninja Logic Trick</vt:lpstr>
      <vt:lpstr>Group Practice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32</cp:revision>
  <dcterms:modified xsi:type="dcterms:W3CDTF">2022-08-13T01:28:33Z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