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7b8374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7b8374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880879ef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880879ef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 are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complete TLM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880879ef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880879ef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880879ef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880879ef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Josiah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880879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880879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80879ef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80879e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87b8374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87b8374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80879ef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80879ef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Unchanged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80879ef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80879ef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881edea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881edea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80879ef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80879ef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Joshiah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80879ef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80879ef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98e02f7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98e02f7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80879ef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80879ef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044700" y="15966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Chad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WareWolves</a:t>
            </a:r>
            <a:endParaRPr sz="3000"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044700" y="32689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and Elegant game of Tactical and Strategic depth</a:t>
            </a:r>
            <a:endParaRPr/>
          </a:p>
        </p:txBody>
      </p:sp>
      <p:sp>
        <p:nvSpPr>
          <p:cNvPr id="109" name="Google Shape;109;p25"/>
          <p:cNvSpPr txBox="1"/>
          <p:nvPr/>
        </p:nvSpPr>
        <p:spPr>
          <a:xfrm>
            <a:off x="2676725" y="813100"/>
            <a:ext cx="714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♚</a:t>
            </a:r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5748025" y="3825725"/>
            <a:ext cx="779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♔</a:t>
            </a:r>
            <a:endParaRPr sz="800"/>
          </a:p>
        </p:txBody>
      </p:sp>
      <p:sp>
        <p:nvSpPr>
          <p:cNvPr id="111" name="Google Shape;111;p25"/>
          <p:cNvSpPr txBox="1"/>
          <p:nvPr/>
        </p:nvSpPr>
        <p:spPr>
          <a:xfrm>
            <a:off x="2473950" y="4610825"/>
            <a:ext cx="4196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00"/>
                </a:solidFill>
              </a:rPr>
              <a:t>Ben Goodwin, Joshua Munoz, Josiah May, Luis Rodriguez, Miles Wood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2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Traceability Link Matrix</a:t>
            </a:r>
            <a:endParaRPr/>
          </a:p>
        </p:txBody>
      </p:sp>
      <p:pic>
        <p:nvPicPr>
          <p:cNvPr id="173" name="Google Shape;1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9875"/>
            <a:ext cx="9143998" cy="18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Challenges</a:t>
            </a:r>
            <a:endParaRPr/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Defining the database tables and columns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we continued development we had to add additional columns and expand varchar ranges to fit the whole system as it evolved.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Communicating about implementation of MVP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message some knowledge of the logic for other components was needed to send the appropriate information.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Java and Python together for the AI Agent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AI was trained through Python and querying the neural net for AI Agent moves required a Python call.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Lessons Learned</a:t>
            </a:r>
            <a:endParaRPr/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12318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NIO or IO for networking interactions, not both.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Picking one package from the start would have made the networking part of the system more coherent and easier to maintain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to the Viewer should have been created alongside new features in the GUI/CLI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message should have been added to the system when a new feature was created instead of creating them all as a whole in the beginning.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555600"/>
            <a:ext cx="334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♜</a:t>
            </a:r>
            <a:r>
              <a:rPr lang="en" sz="3200"/>
              <a:t>Chad: Game Overview</a:t>
            </a:r>
            <a:endParaRPr sz="3200"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399400"/>
            <a:ext cx="37353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Played on a 12x12 gameboard with two 3x3 ‘castles’ 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Castles are surrounded on all four sides by ‘walls’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Each player has 8 rooks and one king which start in their own castle.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Rooks are promoted to queens if they enter their opponent's castle.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king cannot leave its castle.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king moves as a combination of the king and knight in normal chess.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 player wins by forcing a checkmate on the opponent's king.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925" y="647025"/>
            <a:ext cx="4181050" cy="41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Use Cases</a:t>
            </a:r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600" y="72425"/>
            <a:ext cx="4880400" cy="49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214425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 </a:t>
            </a:r>
            <a:r>
              <a:rPr lang="en"/>
              <a:t>Domain Model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 Use Cases into this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Invites essential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key interactions</a:t>
            </a: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800" y="922800"/>
            <a:ext cx="5182700" cy="36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Package Diagram</a:t>
            </a:r>
            <a:endParaRPr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311700" y="1225225"/>
            <a:ext cx="3518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packages in Model-View-Presenter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Client-Server for login, game tracking, game history and </a:t>
            </a:r>
            <a:r>
              <a:rPr lang="en"/>
              <a:t>asynchronous</a:t>
            </a:r>
            <a:r>
              <a:rPr lang="en"/>
              <a:t> games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050" y="218650"/>
            <a:ext cx="4952950" cy="47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Class Diagram</a:t>
            </a:r>
            <a:endParaRPr/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875" y="0"/>
            <a:ext cx="380367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1225225"/>
            <a:ext cx="3518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Classes of the</a:t>
            </a:r>
            <a:r>
              <a:rPr lang="en"/>
              <a:t> Model-View-Presenter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Class Diagram in our Design Document much too large to show on slides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5745375" y="3289175"/>
            <a:ext cx="626100" cy="22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/>
          <p:nvPr/>
        </p:nvSpPr>
        <p:spPr>
          <a:xfrm>
            <a:off x="6219850" y="3368250"/>
            <a:ext cx="370500" cy="9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S</a:t>
            </a:r>
            <a:r>
              <a:rPr lang="en"/>
              <a:t>ource: Design Patterns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Architecture: Model View Presenter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Chad Piece Factory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Drivers strong compositions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Model is a Facade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Template Method for Game Pieces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Client-Server Architecture for Networking</a:t>
            </a:r>
            <a:endParaRPr/>
          </a:p>
        </p:txBody>
      </p:sp>
      <p:pic>
        <p:nvPicPr>
          <p:cNvPr id="154" name="Google Shape;154;p31"/>
          <p:cNvPicPr preferRelativeResize="0"/>
          <p:nvPr/>
        </p:nvPicPr>
        <p:blipFill rotWithShape="1">
          <a:blip r:embed="rId3">
            <a:alphaModFix/>
          </a:blip>
          <a:srcRect b="3194" l="1934" r="1334" t="0"/>
          <a:stretch/>
        </p:blipFill>
        <p:spPr>
          <a:xfrm>
            <a:off x="5550150" y="1147225"/>
            <a:ext cx="3593850" cy="21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Technology</a:t>
            </a:r>
            <a:endParaRPr/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Swing GUI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DB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 Build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Travis CI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Code Climate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48175" y="3220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♜</a:t>
            </a:r>
            <a:r>
              <a:rPr lang="en"/>
              <a:t>Testing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at every class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Testing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and Network interactions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 testing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AI testing</a:t>
            </a:r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73" y="1112596"/>
            <a:ext cx="5070854" cy="15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