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2721" autoAdjust="0"/>
  </p:normalViewPr>
  <p:slideViewPr>
    <p:cSldViewPr snapToGrid="0" snapToObjects="1">
      <p:cViewPr varScale="1">
        <p:scale>
          <a:sx n="92" d="100"/>
          <a:sy n="92" d="100"/>
        </p:scale>
        <p:origin x="60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– remember, </a:t>
            </a:r>
            <a:r>
              <a:rPr lang="en-US" dirty="0" err="1"/>
              <a:t>System.in</a:t>
            </a:r>
            <a:r>
              <a:rPr lang="en-US" dirty="0"/>
              <a:t> triggers a new line as they are typing first! </a:t>
            </a:r>
          </a:p>
          <a:p>
            <a:endParaRPr lang="en-US" dirty="0"/>
          </a:p>
          <a:p>
            <a:r>
              <a:rPr lang="en-US" dirty="0"/>
              <a:t>Line 1: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Cerberus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2: 13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3: Cerberus has how many heads? 3.0heads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4: Cerberus is true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5: 3.0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the last one – feel free to run this one, if you get a lot of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644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610"/>
          </a:xfrm>
        </p:spPr>
        <p:txBody>
          <a:bodyPr/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Take Chicken across the river</a:t>
            </a:r>
          </a:p>
          <a:p>
            <a:pPr lvl="2"/>
            <a:r>
              <a:rPr lang="en-US" dirty="0"/>
              <a:t>fox and grain will be fine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Take fox across the river</a:t>
            </a:r>
          </a:p>
          <a:p>
            <a:pPr lvl="2"/>
            <a:r>
              <a:rPr lang="en-US" dirty="0"/>
              <a:t>Bring chicken back with you</a:t>
            </a:r>
          </a:p>
          <a:p>
            <a:r>
              <a:rPr lang="en-US" dirty="0"/>
              <a:t>Step 3:</a:t>
            </a:r>
          </a:p>
          <a:p>
            <a:pPr lvl="1"/>
            <a:r>
              <a:rPr lang="en-US" dirty="0"/>
              <a:t>Take grain across the river</a:t>
            </a:r>
          </a:p>
          <a:p>
            <a:r>
              <a:rPr lang="en-US" dirty="0"/>
              <a:t>Step 4:</a:t>
            </a:r>
          </a:p>
          <a:p>
            <a:pPr lvl="1"/>
            <a:r>
              <a:rPr lang="en-US" dirty="0"/>
              <a:t>Take chicken across again</a:t>
            </a:r>
          </a:p>
        </p:txBody>
      </p:sp>
    </p:spTree>
    <p:extLst>
      <p:ext uri="{BB962C8B-B14F-4D97-AF65-F5344CB8AC3E}">
        <p14:creationId xmlns:p14="http://schemas.microsoft.com/office/powerpoint/2010/main" val="4120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23D-CB32-384B-9B39-164A420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87D2-E7B4-6240-9287-5722EC9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3" y="1610616"/>
            <a:ext cx="6109277" cy="526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39EA-FB47-3741-B9EE-C3CE09C6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1" y="2514901"/>
            <a:ext cx="6035797" cy="23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64D-1D94-B84B-8595-5A3AE8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62C7D-BC6B-F84E-9D93-294856C5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8" y="1463722"/>
            <a:ext cx="7430077" cy="60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B983B-1A06-8B42-A43E-BAF5EBF7282B}"/>
              </a:ext>
            </a:extLst>
          </p:cNvPr>
          <p:cNvSpPr txBox="1"/>
          <p:nvPr/>
        </p:nvSpPr>
        <p:spPr>
          <a:xfrm>
            <a:off x="8103626" y="1009752"/>
            <a:ext cx="460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zybooks</a:t>
            </a:r>
            <a:r>
              <a:rPr lang="en-US" dirty="0"/>
              <a:t> – to follow along with!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564</Words>
  <Application>Microsoft Macintosh PowerPoint</Application>
  <PresentationFormat>Custom</PresentationFormat>
  <Paragraphs>72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Farmer Solution</vt:lpstr>
      <vt:lpstr>What is Computer Science? (Discussion)</vt:lpstr>
      <vt:lpstr>What is Computer Science?</vt:lpstr>
      <vt:lpstr>Knowledge Check: Working Together</vt:lpstr>
      <vt:lpstr>Knowledge Check: Working Together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2020-08-31T19:53:10Z</dcterms:created>
  <dcterms:modified xsi:type="dcterms:W3CDTF">2021-01-26T00:01:11Z</dcterms:modified>
</cp:coreProperties>
</file>